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Corsiva" panose="020B0604020202020204" charset="0"/>
      <p:regular r:id="rId11"/>
      <p:bold r:id="rId12"/>
      <p:italic r:id="rId13"/>
      <p:boldItalic r:id="rId14"/>
    </p:embeddedFont>
    <p:embeddedFont>
      <p:font typeface="Syncopate" panose="020B0604020202020204" charset="0"/>
      <p:regular r:id="rId15"/>
      <p:bold r:id="rId16"/>
    </p:embeddedFont>
    <p:embeddedFont>
      <p:font typeface="Ubuntu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7124548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660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8450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designate a line, the symbol above the name MUST have arrows </a:t>
            </a:r>
          </a:p>
        </p:txBody>
      </p:sp>
    </p:spTree>
    <p:extLst>
      <p:ext uri="{BB962C8B-B14F-4D97-AF65-F5344CB8AC3E}">
        <p14:creationId xmlns:p14="http://schemas.microsoft.com/office/powerpoint/2010/main" val="877105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designate a line segment, the symbol above the name WILL NOT have arrows</a:t>
            </a:r>
          </a:p>
        </p:txBody>
      </p:sp>
    </p:spTree>
    <p:extLst>
      <p:ext uri="{BB962C8B-B14F-4D97-AF65-F5344CB8AC3E}">
        <p14:creationId xmlns:p14="http://schemas.microsoft.com/office/powerpoint/2010/main" val="2508901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picture cannot be named ray AB because A is not an endpoint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4963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1229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5285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Lines: i, h, AB, AC, CD, FK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Segments: AC, AB, BC, CD, FK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Rays: CD, DC, CA, CB, BC, BA, AC, AB, FK, KF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Planes: J, ACG, ABG, ABD, ACB, AKG...</a:t>
            </a:r>
          </a:p>
        </p:txBody>
      </p:sp>
    </p:spTree>
    <p:extLst>
      <p:ext uri="{BB962C8B-B14F-4D97-AF65-F5344CB8AC3E}">
        <p14:creationId xmlns:p14="http://schemas.microsoft.com/office/powerpoint/2010/main" val="395898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7B7B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B7B7B7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1.1 ID Points, Lines, Planes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Mrs. vazquez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G.CO.1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914400" y="1063378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do I name that figure?</a:t>
            </a:r>
          </a:p>
          <a:p>
            <a:pPr lvl="0" rtl="0">
              <a:spcBef>
                <a:spcPts val="0"/>
              </a:spcBef>
              <a:buNone/>
            </a:pPr>
            <a:endParaRPr>
              <a:latin typeface="Corsiva"/>
              <a:ea typeface="Corsiva"/>
              <a:cs typeface="Corsiva"/>
              <a:sym typeface="Corsiva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able to name and sketch g</a:t>
            </a:r>
            <a:r>
              <a:rPr lang="en"/>
              <a:t>eometric figures.</a:t>
            </a: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 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463301" y="4714074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76044" y="1200151"/>
            <a:ext cx="7710755" cy="341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Lines are named by picking two points on the lines.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Lines can also be called by its designated cursive letter.</a:t>
            </a:r>
          </a:p>
        </p:txBody>
      </p:sp>
      <p:pic>
        <p:nvPicPr>
          <p:cNvPr id="44" name="Shape 44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4687" y="2639330"/>
            <a:ext cx="3714624" cy="21924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5" name="Shape 45"/>
          <p:cNvGrpSpPr/>
          <p:nvPr/>
        </p:nvGrpSpPr>
        <p:grpSpPr>
          <a:xfrm>
            <a:off x="6774075" y="2793550"/>
            <a:ext cx="1822500" cy="1822500"/>
            <a:chOff x="6774075" y="2793550"/>
            <a:chExt cx="1822500" cy="1822500"/>
          </a:xfrm>
        </p:grpSpPr>
        <p:sp>
          <p:nvSpPr>
            <p:cNvPr id="46" name="Shape 46"/>
            <p:cNvSpPr txBox="1"/>
            <p:nvPr/>
          </p:nvSpPr>
          <p:spPr>
            <a:xfrm>
              <a:off x="6774075" y="2793550"/>
              <a:ext cx="1822500" cy="18225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AB   or    </a:t>
              </a:r>
              <a:r>
                <a:rPr lang="en" sz="2400">
                  <a:solidFill>
                    <a:srgbClr val="B45F06"/>
                  </a:solidFill>
                  <a:latin typeface="Corsiva"/>
                  <a:ea typeface="Corsiva"/>
                  <a:cs typeface="Corsiva"/>
                  <a:sym typeface="Corsiva"/>
                </a:rPr>
                <a:t>l</a:t>
              </a:r>
            </a:p>
          </p:txBody>
        </p:sp>
        <p:cxnSp>
          <p:nvCxnSpPr>
            <p:cNvPr id="47" name="Shape 47"/>
            <p:cNvCxnSpPr/>
            <p:nvPr/>
          </p:nvCxnSpPr>
          <p:spPr>
            <a:xfrm>
              <a:off x="6858000" y="2865500"/>
              <a:ext cx="455699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triangle" w="lg" len="lg"/>
              <a:tailEnd type="triangle" w="lg" len="lg"/>
            </a:ln>
          </p:spPr>
        </p:cxnSp>
        <p:cxnSp>
          <p:nvCxnSpPr>
            <p:cNvPr id="48" name="Shape 48"/>
            <p:cNvCxnSpPr/>
            <p:nvPr/>
          </p:nvCxnSpPr>
          <p:spPr>
            <a:xfrm>
              <a:off x="7921600" y="2865500"/>
              <a:ext cx="455699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triangle" w="lg" len="lg"/>
              <a:tailEnd type="triangl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4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Line segments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Lines segments are named by its endpoints.</a:t>
            </a:r>
          </a:p>
        </p:txBody>
      </p:sp>
      <p:pic>
        <p:nvPicPr>
          <p:cNvPr id="55" name="Shape 55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5925" y="2382699"/>
            <a:ext cx="5772149" cy="24050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6" name="Shape 56"/>
          <p:cNvGrpSpPr/>
          <p:nvPr/>
        </p:nvGrpSpPr>
        <p:grpSpPr>
          <a:xfrm>
            <a:off x="143875" y="2433875"/>
            <a:ext cx="1462799" cy="2021399"/>
            <a:chOff x="143875" y="2433875"/>
            <a:chExt cx="1462799" cy="2021399"/>
          </a:xfrm>
        </p:grpSpPr>
        <p:sp>
          <p:nvSpPr>
            <p:cNvPr id="57" name="Shape 57"/>
            <p:cNvSpPr txBox="1"/>
            <p:nvPr/>
          </p:nvSpPr>
          <p:spPr>
            <a:xfrm>
              <a:off x="143875" y="2433875"/>
              <a:ext cx="1462799" cy="20213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sz="2400" dirty="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AB , AC , </a:t>
              </a:r>
            </a:p>
            <a:p>
              <a:pPr lvl="0" rtl="0">
                <a:spcBef>
                  <a:spcPts val="0"/>
                </a:spcBef>
                <a:buNone/>
              </a:pPr>
              <a:endParaRPr sz="2400" dirty="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 rtl="0">
                <a:spcBef>
                  <a:spcPts val="0"/>
                </a:spcBef>
                <a:buNone/>
              </a:pPr>
              <a:r>
                <a:rPr lang="en" sz="2400" dirty="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AD , BC, </a:t>
              </a:r>
            </a:p>
            <a:p>
              <a:pPr lvl="0" rtl="0">
                <a:spcBef>
                  <a:spcPts val="0"/>
                </a:spcBef>
                <a:buNone/>
              </a:pPr>
              <a:endParaRPr sz="2400" dirty="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endParaRPr>
            </a:p>
            <a:p>
              <a:pPr lvl="0">
                <a:spcBef>
                  <a:spcPts val="0"/>
                </a:spcBef>
                <a:buNone/>
              </a:pPr>
              <a:r>
                <a:rPr lang="en" sz="2400" dirty="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BD, CD </a:t>
              </a:r>
            </a:p>
          </p:txBody>
        </p:sp>
        <p:cxnSp>
          <p:nvCxnSpPr>
            <p:cNvPr id="58" name="Shape 58"/>
            <p:cNvCxnSpPr/>
            <p:nvPr/>
          </p:nvCxnSpPr>
          <p:spPr>
            <a:xfrm>
              <a:off x="227800" y="2517800"/>
              <a:ext cx="371699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59" name="Shape 59"/>
            <p:cNvCxnSpPr/>
            <p:nvPr/>
          </p:nvCxnSpPr>
          <p:spPr>
            <a:xfrm>
              <a:off x="227800" y="3233700"/>
              <a:ext cx="371699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0" name="Shape 60"/>
            <p:cNvCxnSpPr/>
            <p:nvPr/>
          </p:nvCxnSpPr>
          <p:spPr>
            <a:xfrm>
              <a:off x="837400" y="3958150"/>
              <a:ext cx="371699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1" name="Shape 61"/>
            <p:cNvCxnSpPr/>
            <p:nvPr/>
          </p:nvCxnSpPr>
          <p:spPr>
            <a:xfrm>
              <a:off x="227800" y="3958150"/>
              <a:ext cx="371699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2" name="Shape 62"/>
            <p:cNvCxnSpPr/>
            <p:nvPr/>
          </p:nvCxnSpPr>
          <p:spPr>
            <a:xfrm>
              <a:off x="837400" y="3233700"/>
              <a:ext cx="371699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  <p:cxnSp>
          <p:nvCxnSpPr>
            <p:cNvPr id="63" name="Shape 63"/>
            <p:cNvCxnSpPr/>
            <p:nvPr/>
          </p:nvCxnSpPr>
          <p:spPr>
            <a:xfrm>
              <a:off x="837400" y="2517800"/>
              <a:ext cx="371699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non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Ray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Rays are named using two points on the ray;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*the first point in the name </a:t>
            </a:r>
            <a:r>
              <a:rPr lang="en" b="1" u="sng"/>
              <a:t>must</a:t>
            </a:r>
            <a:r>
              <a:rPr lang="en"/>
              <a:t> be the endpoint.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0" name="Shape 70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2287" y="2628678"/>
            <a:ext cx="3059424" cy="24302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1" name="Shape 71"/>
          <p:cNvGrpSpPr/>
          <p:nvPr/>
        </p:nvGrpSpPr>
        <p:grpSpPr>
          <a:xfrm>
            <a:off x="1007125" y="2733600"/>
            <a:ext cx="1918200" cy="1882199"/>
            <a:chOff x="1007125" y="2733600"/>
            <a:chExt cx="1918200" cy="1882199"/>
          </a:xfrm>
        </p:grpSpPr>
        <p:sp>
          <p:nvSpPr>
            <p:cNvPr id="72" name="Shape 72"/>
            <p:cNvSpPr txBox="1"/>
            <p:nvPr/>
          </p:nvSpPr>
          <p:spPr>
            <a:xfrm>
              <a:off x="1007125" y="2733600"/>
              <a:ext cx="1918200" cy="1882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2400">
                  <a:solidFill>
                    <a:srgbClr val="B45F06"/>
                  </a:solidFill>
                  <a:latin typeface="Ubuntu"/>
                  <a:ea typeface="Ubuntu"/>
                  <a:cs typeface="Ubuntu"/>
                  <a:sym typeface="Ubuntu"/>
                </a:rPr>
                <a:t>RA    or   RB</a:t>
              </a:r>
            </a:p>
          </p:txBody>
        </p:sp>
        <p:cxnSp>
          <p:nvCxnSpPr>
            <p:cNvPr id="73" name="Shape 73"/>
            <p:cNvCxnSpPr/>
            <p:nvPr/>
          </p:nvCxnSpPr>
          <p:spPr>
            <a:xfrm>
              <a:off x="1139025" y="2850050"/>
              <a:ext cx="407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triangle" w="lg" len="lg"/>
            </a:ln>
          </p:spPr>
        </p:cxnSp>
        <p:cxnSp>
          <p:nvCxnSpPr>
            <p:cNvPr id="74" name="Shape 74"/>
            <p:cNvCxnSpPr/>
            <p:nvPr/>
          </p:nvCxnSpPr>
          <p:spPr>
            <a:xfrm>
              <a:off x="2262550" y="2850050"/>
              <a:ext cx="407700" cy="0"/>
            </a:xfrm>
            <a:prstGeom prst="straightConnector1">
              <a:avLst/>
            </a:prstGeom>
            <a:noFill/>
            <a:ln w="19050" cap="flat" cmpd="sng">
              <a:solidFill>
                <a:srgbClr val="B45F06"/>
              </a:solidFill>
              <a:prstDash val="solid"/>
              <a:round/>
              <a:headEnd type="none" w="lg" len="lg"/>
              <a:tailEnd type="triangl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Planes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Planes are named by three points on the plane; planes can also be named by its designated cursive letter.</a:t>
            </a:r>
          </a:p>
        </p:txBody>
      </p:sp>
      <p:pic>
        <p:nvPicPr>
          <p:cNvPr id="81" name="Shape 81" descr="f-d%3A99fb08baf76ab07b99a6bf327d8eb728781bad9ba77f5fd4cba19f0b%2BIMAGE%2BIMAGE.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8375" y="2493175"/>
            <a:ext cx="3487250" cy="226669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x="6510300" y="2529775"/>
            <a:ext cx="2325900" cy="22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Plane RST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or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18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Plane 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800"/>
              <a:t>Coplanar and collinear points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Col</a:t>
            </a:r>
            <a:r>
              <a:rPr lang="en">
                <a:solidFill>
                  <a:srgbClr val="FFD966"/>
                </a:solidFill>
              </a:rPr>
              <a:t>line</a:t>
            </a:r>
            <a:r>
              <a:rPr lang="en"/>
              <a:t>ar points: points on the same line.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</a:t>
            </a:r>
            <a:r>
              <a:rPr lang="en">
                <a:solidFill>
                  <a:srgbClr val="FFD966"/>
                </a:solidFill>
              </a:rPr>
              <a:t>plan</a:t>
            </a:r>
            <a:r>
              <a:rPr lang="en"/>
              <a:t>ar points: points on the same plane.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9" name="Shape 89" descr="coplanar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77575" y="2372122"/>
            <a:ext cx="2388849" cy="2687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Shape 94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5837" y="1448400"/>
            <a:ext cx="4972324" cy="351974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400"/>
              <a:t>name lines, segments, rays and planes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7125800" y="1971625"/>
            <a:ext cx="1878600" cy="11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100">
                <a:solidFill>
                  <a:srgbClr val="B45F06"/>
                </a:solidFill>
                <a:latin typeface="Ubuntu"/>
                <a:ea typeface="Ubuntu"/>
                <a:cs typeface="Ubuntu"/>
                <a:sym typeface="Ubuntu"/>
              </a:rPr>
              <a:t>What points are non-coplanar?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270</Words>
  <Application>Microsoft Office PowerPoint</Application>
  <PresentationFormat>On-screen Show (16:9)</PresentationFormat>
  <Paragraphs>41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Corsiva</vt:lpstr>
      <vt:lpstr>Syncopate</vt:lpstr>
      <vt:lpstr>Arial</vt:lpstr>
      <vt:lpstr>Ubuntu</vt:lpstr>
      <vt:lpstr>simple-light</vt:lpstr>
      <vt:lpstr>1.1 ID Points, Lines, Planes</vt:lpstr>
      <vt:lpstr>G.CO.1</vt:lpstr>
      <vt:lpstr>Lines</vt:lpstr>
      <vt:lpstr>Line segments</vt:lpstr>
      <vt:lpstr>Ray</vt:lpstr>
      <vt:lpstr>Planes</vt:lpstr>
      <vt:lpstr>Coplanar and collinear points</vt:lpstr>
      <vt:lpstr>name lines, segments, rays and planes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ID Points, Lines, Planes</dc:title>
  <dc:creator>Concepcion Vazquez</dc:creator>
  <cp:lastModifiedBy>Concepcion Vazquez</cp:lastModifiedBy>
  <cp:revision>3</cp:revision>
  <dcterms:modified xsi:type="dcterms:W3CDTF">2016-08-22T21:20:28Z</dcterms:modified>
</cp:coreProperties>
</file>