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Corsiva" panose="020B0604020202020204" charset="0"/>
      <p:regular r:id="rId12"/>
      <p:bold r:id="rId13"/>
      <p:italic r:id="rId14"/>
      <p:boldItalic r:id="rId15"/>
    </p:embeddedFont>
    <p:embeddedFont>
      <p:font typeface="Ubuntu" panose="020B0604020202020204" charset="0"/>
      <p:regular r:id="rId16"/>
      <p:bold r:id="rId17"/>
      <p:italic r:id="rId18"/>
      <p:boldItalic r:id="rId19"/>
    </p:embeddedFont>
    <p:embeddedFont>
      <p:font typeface="Syncopate" panose="020B060402020202020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38052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1631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471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9503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1234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0851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6656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4932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2967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692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10.1 Use Properties of Tangents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g-co.1.1, g-c.1.2, 2.4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How can I use a tangent to find a measure of a circle?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</a:t>
            </a:r>
            <a:r>
              <a:rPr lang="en">
                <a:latin typeface="Corsiva"/>
                <a:ea typeface="Corsiva"/>
                <a:cs typeface="Corsiva"/>
                <a:sym typeface="Corsiva"/>
              </a:rPr>
              <a:t>e tangents to find measures.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chord: segment whose endpoints are on a ⊙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/>
              <a:t/>
            </a:r>
            <a:br>
              <a:rPr lang="en" sz="2200"/>
            </a:br>
            <a:r>
              <a:rPr lang="en" sz="2200"/>
              <a:t>secant: line that intersects a ⊙ at two points</a:t>
            </a:r>
          </a:p>
          <a:p>
            <a:pPr lvl="0" rtl="0">
              <a:spcBef>
                <a:spcPts val="0"/>
              </a:spcBef>
              <a:buNone/>
            </a:pPr>
            <a:endParaRPr sz="2200"/>
          </a:p>
          <a:p>
            <a:pPr lvl="0">
              <a:spcBef>
                <a:spcPts val="0"/>
              </a:spcBef>
              <a:buNone/>
            </a:pPr>
            <a:r>
              <a:rPr lang="en" sz="2200"/>
              <a:t>tangent: line on a plane of a ⊙ that intersects the ⊙ at exactly one point</a:t>
            </a:r>
          </a:p>
        </p:txBody>
      </p:sp>
      <p:pic>
        <p:nvPicPr>
          <p:cNvPr id="44" name="Shape 44" descr="2000px-CIRCLE_LINES.sv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2297" y="1045775"/>
            <a:ext cx="3994499" cy="4034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concentric ⊙s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coplanar circles that have a common center</a:t>
            </a:r>
          </a:p>
        </p:txBody>
      </p:sp>
      <p:pic>
        <p:nvPicPr>
          <p:cNvPr id="51" name="Shape 51" descr="concentric-circles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2300" y="1002250"/>
            <a:ext cx="3994499" cy="3994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common tangents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line, ray, or segment that is tangent to two coplanar circles</a:t>
            </a:r>
          </a:p>
        </p:txBody>
      </p:sp>
      <p:pic>
        <p:nvPicPr>
          <p:cNvPr id="58" name="Shape 58" descr="CommonTan4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1787" y="1740375"/>
            <a:ext cx="4312900" cy="2645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thm 10.1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a plane, a line is tangent to a circle iff the line is ⊥ to a radius of the circle at its endpoint on the circle.</a:t>
            </a:r>
          </a:p>
        </p:txBody>
      </p:sp>
      <p:pic>
        <p:nvPicPr>
          <p:cNvPr id="65" name="Shape 65" descr="radiustangent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6976" y="673100"/>
            <a:ext cx="4185399" cy="402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radius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AT is tangent to ⊙O at T.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MT = 24units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MS = 18units</a:t>
            </a:r>
          </a:p>
        </p:txBody>
      </p:sp>
      <p:pic>
        <p:nvPicPr>
          <p:cNvPr id="72" name="Shape 72" descr="72473_circles_lg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2371" y="1259875"/>
            <a:ext cx="4996999" cy="360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thm 10.2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Tangent segments from a common external point are ≅. </a:t>
            </a:r>
          </a:p>
        </p:txBody>
      </p:sp>
      <p:pic>
        <p:nvPicPr>
          <p:cNvPr id="79" name="Shape 79" descr="circle-tan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9475" y="1822225"/>
            <a:ext cx="4690799" cy="298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solve for x</a:t>
            </a:r>
          </a:p>
        </p:txBody>
      </p:sp>
      <p:pic>
        <p:nvPicPr>
          <p:cNvPr id="85" name="Shape 85" descr="paste_image17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552525"/>
            <a:ext cx="3994500" cy="2758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144</Words>
  <Application>Microsoft Office PowerPoint</Application>
  <PresentationFormat>On-screen Show (16:9)</PresentationFormat>
  <Paragraphs>28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Corsiva</vt:lpstr>
      <vt:lpstr>Ubuntu</vt:lpstr>
      <vt:lpstr>Syncopate</vt:lpstr>
      <vt:lpstr>simple-light</vt:lpstr>
      <vt:lpstr>10.1 Use Properties of Tangents</vt:lpstr>
      <vt:lpstr>g-co.1.1, g-c.1.2, 2.4</vt:lpstr>
      <vt:lpstr>vocab</vt:lpstr>
      <vt:lpstr>concentric ⊙s</vt:lpstr>
      <vt:lpstr>common tangents</vt:lpstr>
      <vt:lpstr>thm 10.1</vt:lpstr>
      <vt:lpstr>Find the radius</vt:lpstr>
      <vt:lpstr>thm 10.2</vt:lpstr>
      <vt:lpstr>solve for 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10.1 Use Properties of Tangents</dc:title>
  <dc:creator>Concepcion Vazquez</dc:creator>
  <cp:lastModifiedBy>Concepcion Vazquez</cp:lastModifiedBy>
  <cp:revision>2</cp:revision>
  <dcterms:modified xsi:type="dcterms:W3CDTF">2017-02-26T22:04:18Z</dcterms:modified>
</cp:coreProperties>
</file>