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orsiva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0684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933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82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960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81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801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258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45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10.2 Find  ⁀ Measures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g-co.1.1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I use m∡ to find arc measures?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e m∡ to find arc measures. 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central ∡: an ∡ whose vertex is in the center of the ⊙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minor ⁀: when the central ∡ is &lt;180</a:t>
            </a:r>
            <a:r>
              <a:rPr lang="en" sz="2200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>
              <a:spcBef>
                <a:spcPts val="0"/>
              </a:spcBef>
              <a:buNone/>
            </a:pPr>
            <a:r>
              <a:rPr lang="en" sz="2200"/>
              <a:t>major ⁀: when the central ∡ is  &gt;180</a:t>
            </a:r>
            <a:r>
              <a:rPr lang="en" sz="2200" baseline="30000"/>
              <a:t>o</a:t>
            </a:r>
          </a:p>
        </p:txBody>
      </p:sp>
      <p:pic>
        <p:nvPicPr>
          <p:cNvPr id="44" name="Shape 44" descr="minor-arc-major-arc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1425" y="2420474"/>
            <a:ext cx="2705374" cy="247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 descr="2000px-Sector_central_angle_arc.svg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5325" y="205975"/>
            <a:ext cx="2332945" cy="2478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⁀ measures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 of the minor </a:t>
            </a:r>
            <a:r>
              <a:rPr lang="en" sz="2200"/>
              <a:t>⁀</a:t>
            </a:r>
            <a:r>
              <a:rPr lang="en"/>
              <a:t> = m of central ∡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 of major </a:t>
            </a:r>
            <a:r>
              <a:rPr lang="en" sz="2200"/>
              <a:t>⁀</a:t>
            </a:r>
            <a:r>
              <a:rPr lang="en"/>
              <a:t> = 360</a:t>
            </a:r>
            <a:r>
              <a:rPr lang="en" baseline="30000"/>
              <a:t>o</a:t>
            </a:r>
            <a:r>
              <a:rPr lang="en"/>
              <a:t> - m of minor </a:t>
            </a:r>
            <a:r>
              <a:rPr lang="en" sz="2200"/>
              <a:t>⁀</a:t>
            </a:r>
          </a:p>
        </p:txBody>
      </p:sp>
      <p:pic>
        <p:nvPicPr>
          <p:cNvPr id="52" name="Shape 52" descr="central_angle1325596162899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5900" y="1200150"/>
            <a:ext cx="3985639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⁀ addition postulate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 of an </a:t>
            </a:r>
            <a:r>
              <a:rPr lang="en" sz="2200"/>
              <a:t>⁀</a:t>
            </a:r>
            <a:r>
              <a:rPr lang="en"/>
              <a:t> formed by two adjacent </a:t>
            </a:r>
            <a:r>
              <a:rPr lang="en" sz="2200"/>
              <a:t>⁀</a:t>
            </a:r>
            <a:r>
              <a:rPr lang="en"/>
              <a:t>s is the sum of the measures of the two </a:t>
            </a:r>
            <a:r>
              <a:rPr lang="en" sz="2200"/>
              <a:t>⁀</a:t>
            </a:r>
            <a:r>
              <a:rPr lang="en"/>
              <a:t>s.</a:t>
            </a:r>
          </a:p>
        </p:txBody>
      </p:sp>
      <p:pic>
        <p:nvPicPr>
          <p:cNvPr id="59" name="Shape 59" descr="f-d%3Ad15671635c9270833a949dfaa6352e94eaf08396896f6243b0249b16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4373" y="1229312"/>
            <a:ext cx="3942425" cy="366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≅ ⊙s &amp; ≅ ⁀s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Two ⊙s are ≅ if they have the same radius.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⁀s are ≅ if they have the same measure &amp; they are⁀s of the same ⊙ -or- of ≅ ⊙s.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radians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⁀ length in terms of 𝛑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 descr="gif.latex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675" y="2519212"/>
            <a:ext cx="3057525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Convert 60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 to radians.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</p:txBody>
      </p:sp>
      <p:pic>
        <p:nvPicPr>
          <p:cNvPr id="75" name="Shape 75" descr="gif.latex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0800" y="1835812"/>
            <a:ext cx="2457450" cy="752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>
            <a:stCxn id="75" idx="0"/>
          </p:cNvCxnSpPr>
          <p:nvPr/>
        </p:nvCxnSpPr>
        <p:spPr>
          <a:xfrm>
            <a:off x="6689525" y="1835812"/>
            <a:ext cx="498900" cy="5919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7" name="Shape 77"/>
          <p:cNvCxnSpPr/>
          <p:nvPr/>
        </p:nvCxnSpPr>
        <p:spPr>
          <a:xfrm>
            <a:off x="7419350" y="2217487"/>
            <a:ext cx="498899" cy="5919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8" name="Shape 78"/>
          <p:cNvCxnSpPr/>
          <p:nvPr/>
        </p:nvCxnSpPr>
        <p:spPr>
          <a:xfrm>
            <a:off x="7188425" y="2767037"/>
            <a:ext cx="498899" cy="5919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9" name="Shape 79"/>
          <p:cNvCxnSpPr/>
          <p:nvPr/>
        </p:nvCxnSpPr>
        <p:spPr>
          <a:xfrm>
            <a:off x="7340825" y="3271687"/>
            <a:ext cx="498899" cy="5919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80" name="Shape 80" descr="gif.latex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08425" y="2863187"/>
            <a:ext cx="216217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 descr="gif.latex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08475" y="3890575"/>
            <a:ext cx="15621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176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Corsiva</vt:lpstr>
      <vt:lpstr>Ubuntu</vt:lpstr>
      <vt:lpstr>Syncopate</vt:lpstr>
      <vt:lpstr>simple-light</vt:lpstr>
      <vt:lpstr>10.2 Find  ⁀ Measures</vt:lpstr>
      <vt:lpstr>g-co.1.1</vt:lpstr>
      <vt:lpstr>vocab</vt:lpstr>
      <vt:lpstr>⁀ measures </vt:lpstr>
      <vt:lpstr>⁀ addition postulate</vt:lpstr>
      <vt:lpstr>≅ ⊙s &amp; ≅ ⁀s</vt:lpstr>
      <vt:lpstr>radians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10.2 Find  ⁀ Measures</dc:title>
  <dc:creator>Concepcion Vazquez</dc:creator>
  <cp:lastModifiedBy>Concepcion Vazquez</cp:lastModifiedBy>
  <cp:revision>2</cp:revision>
  <dcterms:modified xsi:type="dcterms:W3CDTF">2017-02-26T22:04:39Z</dcterms:modified>
</cp:coreProperties>
</file>