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Corsiva" panose="020B0604020202020204" charset="0"/>
      <p:regular r:id="rId10"/>
      <p:bold r:id="rId11"/>
      <p:italic r:id="rId12"/>
      <p:boldItalic r:id="rId13"/>
    </p:embeddedFont>
    <p:embeddedFont>
      <p:font typeface="Ubuntu" panose="020B0604020202020204" charset="0"/>
      <p:regular r:id="rId14"/>
      <p:bold r:id="rId15"/>
      <p:italic r:id="rId16"/>
      <p:boldItalic r:id="rId17"/>
    </p:embeddedFont>
    <p:embeddedFont>
      <p:font typeface="Syncopate" panose="020B0604020202020204" charset="0"/>
      <p:regular r:id="rId18"/>
      <p:bold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ableStyles" Target="tableStyle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793170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44158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6414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6225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5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928754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525925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519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ct val="100000"/>
              <a:buFont typeface="Ubuntu"/>
              <a:defRPr sz="24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CCCCCC"/>
          </a:solidFill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10.3 Apply Properties of Chords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</a:t>
            </a: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s. vazquez</a:t>
            </a:r>
            <a:endParaRPr lang="en" dirty="0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</a:p>
        </p:txBody>
      </p:sp>
      <p:pic>
        <p:nvPicPr>
          <p:cNvPr id="30" name="Shape 30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g-co.4.12, g-c.1.2-3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Corsiva"/>
                <a:ea typeface="Corsiva"/>
                <a:cs typeface="Corsiva"/>
                <a:sym typeface="Corsiva"/>
              </a:rPr>
              <a:t>How can I use use the relationship between arcs and chords in a ⊙?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Corsiva"/>
              <a:ea typeface="Corsiva"/>
              <a:cs typeface="Corsiva"/>
              <a:sym typeface="Corsiv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Students will be able to use </a:t>
            </a:r>
            <a:r>
              <a:rPr lang="en">
                <a:latin typeface="Corsiva"/>
                <a:ea typeface="Corsiva"/>
                <a:cs typeface="Corsiva"/>
                <a:sym typeface="Corsiva"/>
              </a:rPr>
              <a:t>the relationship between arcs and chords in a ⊙.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thm 10.3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 a same ⊙, or in ≅ ⊙s, two minor ⁀s are ≅ iff their corresponding chords are ≅. </a:t>
            </a:r>
          </a:p>
        </p:txBody>
      </p:sp>
      <p:pic>
        <p:nvPicPr>
          <p:cNvPr id="44" name="Shape 44" descr="properties-of-chords-and-minor-arcs-in-congruent-circles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50035" y="1503298"/>
            <a:ext cx="3119424" cy="3119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thm 10.4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If one chord is a ⊥ bisector of another chord, then the first chord is a diameter.</a:t>
            </a:r>
          </a:p>
        </p:txBody>
      </p:sp>
      <p:sp>
        <p:nvSpPr>
          <p:cNvPr id="51" name="Shape 51"/>
          <p:cNvSpPr/>
          <p:nvPr/>
        </p:nvSpPr>
        <p:spPr>
          <a:xfrm>
            <a:off x="5476625" y="1344700"/>
            <a:ext cx="3153900" cy="3056100"/>
          </a:xfrm>
          <a:prstGeom prst="ellipse">
            <a:avLst/>
          </a:prstGeom>
          <a:solidFill>
            <a:schemeClr val="lt2"/>
          </a:solidFill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52" name="Shape 52"/>
          <p:cNvCxnSpPr>
            <a:stCxn id="51" idx="2"/>
          </p:cNvCxnSpPr>
          <p:nvPr/>
        </p:nvCxnSpPr>
        <p:spPr>
          <a:xfrm>
            <a:off x="5476625" y="2872750"/>
            <a:ext cx="31539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3" name="Shape 53"/>
          <p:cNvCxnSpPr>
            <a:stCxn id="51" idx="1"/>
            <a:endCxn id="51" idx="3"/>
          </p:cNvCxnSpPr>
          <p:nvPr/>
        </p:nvCxnSpPr>
        <p:spPr>
          <a:xfrm>
            <a:off x="5938502" y="1792255"/>
            <a:ext cx="0" cy="21609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thm 10.6 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 the same ⊙, or in ≅ ⊙s, two chords are ≅ iff they are equidistant from the center.</a:t>
            </a:r>
          </a:p>
        </p:txBody>
      </p:sp>
      <p:pic>
        <p:nvPicPr>
          <p:cNvPr id="60" name="Shape 60" descr="Geom_14L_fig42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98273" y="1063375"/>
            <a:ext cx="3483512" cy="372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⁀DB is 9x</a:t>
            </a:r>
            <a:r>
              <a:rPr lang="en" baseline="30000"/>
              <a:t>o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⁀CB is (80-x)</a:t>
            </a:r>
            <a:r>
              <a:rPr lang="en" baseline="30000"/>
              <a:t>o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Find ⁀CB.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Find ⁀CD.</a:t>
            </a:r>
          </a:p>
        </p:txBody>
      </p:sp>
      <p:pic>
        <p:nvPicPr>
          <p:cNvPr id="67" name="Shape 67" descr="ch10no31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3525" y="1279725"/>
            <a:ext cx="3146249" cy="3646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GE is 2x units.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FE is 5x - 9 units.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AB is 32 units.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Find BD.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Find AF.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Find the radius of ⊙E.</a:t>
            </a:r>
          </a:p>
        </p:txBody>
      </p:sp>
      <p:pic>
        <p:nvPicPr>
          <p:cNvPr id="73" name="Shape 73" descr="10.61307058463108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23162" y="1301475"/>
            <a:ext cx="3571875" cy="3371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167</Words>
  <Application>Microsoft Office PowerPoint</Application>
  <PresentationFormat>On-screen Show (16:9)</PresentationFormat>
  <Paragraphs>27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Corsiva</vt:lpstr>
      <vt:lpstr>Ubuntu</vt:lpstr>
      <vt:lpstr>Syncopate</vt:lpstr>
      <vt:lpstr>simple-light</vt:lpstr>
      <vt:lpstr>10.3 Apply Properties of Chords</vt:lpstr>
      <vt:lpstr>g-co.4.12, g-c.1.2-3</vt:lpstr>
      <vt:lpstr>thm 10.3</vt:lpstr>
      <vt:lpstr>thm 10.4</vt:lpstr>
      <vt:lpstr>thm 10.6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10.3 Apply Properties of Chords</dc:title>
  <dc:creator>Concepcion Vazquez</dc:creator>
  <cp:lastModifiedBy>Concepcion Vazquez</cp:lastModifiedBy>
  <cp:revision>2</cp:revision>
  <dcterms:modified xsi:type="dcterms:W3CDTF">2017-02-26T22:06:30Z</dcterms:modified>
</cp:coreProperties>
</file>