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Corsiva" panose="020B0604020202020204" charset="0"/>
      <p:regular r:id="rId12"/>
      <p:bold r:id="rId13"/>
      <p:italic r:id="rId14"/>
      <p:boldItalic r:id="rId15"/>
    </p:embeddedFont>
    <p:embeddedFont>
      <p:font typeface="Ubuntu" panose="020B0604020202020204" charset="0"/>
      <p:regular r:id="rId16"/>
      <p:bold r:id="rId17"/>
      <p:italic r:id="rId18"/>
      <p:boldItalic r:id="rId19"/>
    </p:embeddedFont>
    <p:embeddedFont>
      <p:font typeface="Syncopate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72877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5030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910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7519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469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1000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2348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9816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7100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427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10.4 Use Inscribed ∡s and Polygons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g-c.1.2-4, 2.5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can I use inscribed ∡s of ⊙s?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inscribed ∡s of ⊙s.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inscribed ∡: an ∡ whose vertex is on a ⊙ &amp; whose sides contain chords of the ⊙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intercepted ⁀: the⁀ that lies in the interior of an inscribed ∡</a:t>
            </a:r>
          </a:p>
        </p:txBody>
      </p:sp>
      <p:pic>
        <p:nvPicPr>
          <p:cNvPr id="44" name="Shape 44" descr="ch10_InscribedAng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625" y="1200150"/>
            <a:ext cx="3817400" cy="338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measure of an inscribed ∡ thm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measure of an inscribed ∡ is ½ the measure of its intercepted⁀</a:t>
            </a:r>
          </a:p>
        </p:txBody>
      </p:sp>
      <p:pic>
        <p:nvPicPr>
          <p:cNvPr id="51" name="Shape 51" descr="E89000b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3350" y="1402237"/>
            <a:ext cx="3321524" cy="332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thm 10.8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inscribed ∡s of a ⊙ intercept the same ⁀, then the ∡s are ≅. </a:t>
            </a:r>
          </a:p>
        </p:txBody>
      </p:sp>
      <p:pic>
        <p:nvPicPr>
          <p:cNvPr id="58" name="Shape 58" descr="45InrxiM3FERuyU-iqj4qg_m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0" y="748950"/>
            <a:ext cx="3870300" cy="364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inscribed polygon: a polygon whose vertices lie on a ⊙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circumscribed ⊙: a ⊙ that contains the vertices of an inscribed polygon</a:t>
            </a:r>
          </a:p>
        </p:txBody>
      </p:sp>
      <p:pic>
        <p:nvPicPr>
          <p:cNvPr id="65" name="Shape 65" descr="c4_img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9076" y="1577175"/>
            <a:ext cx="3047024" cy="2971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thm 10.9 + converse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a ⊿ is inscribed in a ⊙, then the hypotenuse is a diameter of the ⊙.</a:t>
            </a:r>
          </a:p>
        </p:txBody>
      </p:sp>
      <p:pic>
        <p:nvPicPr>
          <p:cNvPr id="72" name="Shape 72" descr="inscribed-right-triang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9910" y="1515523"/>
            <a:ext cx="3094975" cy="309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thm 10.10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quadrilateral can be inscribed in a ⊙ iff its opposite ∡s are supplementary.</a:t>
            </a:r>
          </a:p>
        </p:txBody>
      </p:sp>
      <p:pic>
        <p:nvPicPr>
          <p:cNvPr id="79" name="Shape 79" descr="paste_image1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6183" y="1633558"/>
            <a:ext cx="3271824" cy="311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256650"/>
            <a:ext cx="3994500" cy="466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for ∡ACB &amp; ∡ADB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692275" y="256725"/>
            <a:ext cx="3994500" cy="466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for x &amp; y below.</a:t>
            </a:r>
          </a:p>
        </p:txBody>
      </p:sp>
      <p:pic>
        <p:nvPicPr>
          <p:cNvPr id="86" name="Shape 86" descr="f-d%3Af2ea4fb83ec882d7580bd9e11efb85d1defafd3b1188c5c7fa7f5ec3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3346" y="1670450"/>
            <a:ext cx="3288474" cy="325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 descr="image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1262" y="1705325"/>
            <a:ext cx="3006374" cy="3185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197</Words>
  <Application>Microsoft Office PowerPoint</Application>
  <PresentationFormat>On-screen Show (16:9)</PresentationFormat>
  <Paragraphs>27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Corsiva</vt:lpstr>
      <vt:lpstr>Ubuntu</vt:lpstr>
      <vt:lpstr>Syncopate</vt:lpstr>
      <vt:lpstr>simple-light</vt:lpstr>
      <vt:lpstr>10.4 Use Inscribed ∡s and Polygons</vt:lpstr>
      <vt:lpstr>g-c.1.2-4, 2.5</vt:lpstr>
      <vt:lpstr>vocab</vt:lpstr>
      <vt:lpstr>measure of an inscribed ∡ thm</vt:lpstr>
      <vt:lpstr>thm 10.8</vt:lpstr>
      <vt:lpstr>vocab</vt:lpstr>
      <vt:lpstr>thm 10.9 + converse</vt:lpstr>
      <vt:lpstr>thm 10.10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10.4 Use Inscribed ∡s and Polygons</dc:title>
  <dc:creator>Concepcion Vazquez</dc:creator>
  <cp:lastModifiedBy>Concepcion Vazquez</cp:lastModifiedBy>
  <cp:revision>2</cp:revision>
  <dcterms:modified xsi:type="dcterms:W3CDTF">2017-02-26T22:06:44Z</dcterms:modified>
</cp:coreProperties>
</file>