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Corsiva" panose="020B0604020202020204" charset="0"/>
      <p:regular r:id="rId10"/>
      <p:bold r:id="rId11"/>
      <p:italic r:id="rId12"/>
      <p:boldItalic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21672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953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987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5228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2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73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426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957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10.5 Apply Other ∡ Relationship in ⊙s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g-c.1.2, 2.5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Corsiva"/>
                <a:ea typeface="Corsiva"/>
                <a:cs typeface="Corsiva"/>
                <a:sym typeface="Corsiva"/>
              </a:rPr>
              <a:t>How can I find measures of ∡s inside/outside the ⊙?</a:t>
            </a:r>
          </a:p>
          <a:p>
            <a:pPr lvl="0" rtl="0">
              <a:spcBef>
                <a:spcPts val="0"/>
              </a:spcBef>
              <a:buNone/>
            </a:pPr>
            <a:endParaRPr sz="2600" u="sng">
              <a:solidFill>
                <a:srgbClr val="FFFFFF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 sz="2600">
                <a:latin typeface="Corsiva"/>
                <a:ea typeface="Corsiva"/>
                <a:cs typeface="Corsiva"/>
                <a:sym typeface="Corsiva"/>
              </a:rPr>
              <a:t>find measures of ∡s inside/outside the ⊙.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10.11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tangent &amp; a chord intersect at a point on a ⊙, then the measure of each ∡ formed is ½ the measure of its intercepted ⁀.</a:t>
            </a:r>
          </a:p>
        </p:txBody>
      </p:sp>
      <p:pic>
        <p:nvPicPr>
          <p:cNvPr id="44" name="Shape 44" descr="PracPic2N2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775" y="1413663"/>
            <a:ext cx="3513375" cy="32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∡s inside the ⊙ thm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chords intersect inside a ⊙, then the measure of each ∡ is ½ the sum of the measures of the ⁀ intercepted by the ∡ &amp; its vertical ∡.</a:t>
            </a:r>
          </a:p>
        </p:txBody>
      </p:sp>
      <p:pic>
        <p:nvPicPr>
          <p:cNvPr id="51" name="Shape 51" descr="image00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5450" y="1290625"/>
            <a:ext cx="3544725" cy="354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∡s outside the ⊙ thm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tangent &amp; a secant/ two tangents/ or two secants intersect outside a ⊙, then the measure of the ∡ formed is ½ the difference of the measures of the intercepted arcs.</a:t>
            </a:r>
          </a:p>
        </p:txBody>
      </p:sp>
      <p:pic>
        <p:nvPicPr>
          <p:cNvPr id="58" name="Shape 58" descr="angleexterior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028" y="1063375"/>
            <a:ext cx="4542221" cy="397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4" name="Shape 64" descr="f-d%3A8ea47cb435af1496bcf9111a79140e74a1a974df39d2166b6fcb31df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7325" y="1296425"/>
            <a:ext cx="4381875" cy="348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 descr="PracPic3N9.gif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8447" y="1460233"/>
            <a:ext cx="3866326" cy="3153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 descr="f-d%3A0edce2d6716fbb2746e974e455ec99df150420c0ba718db1d886ff20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199" y="923725"/>
            <a:ext cx="4256349" cy="329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 descr="f-d%3A496c7144bd1acd0e47e82846b5d140cf868bf38d9093b8d787027a68%2BIMAGE%2BIMAGE.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8450" y="1875073"/>
            <a:ext cx="4521799" cy="3069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On-screen Show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Corsiva</vt:lpstr>
      <vt:lpstr>Ubuntu</vt:lpstr>
      <vt:lpstr>Syncopate</vt:lpstr>
      <vt:lpstr>Arial</vt:lpstr>
      <vt:lpstr>simple-light</vt:lpstr>
      <vt:lpstr>10.5 Apply Other ∡ Relationship in ⊙s</vt:lpstr>
      <vt:lpstr>g-c.1.2, 2.5</vt:lpstr>
      <vt:lpstr>thm 10.11</vt:lpstr>
      <vt:lpstr>∡s inside the ⊙ thm</vt:lpstr>
      <vt:lpstr>∡s outside the ⊙ thm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10.5 Apply Other ∡ Relationship in ⊙s</dc:title>
  <dc:creator>Concepcion Vazquez</dc:creator>
  <cp:lastModifiedBy>Concepcion Vazquez</cp:lastModifiedBy>
  <cp:revision>1</cp:revision>
  <dcterms:modified xsi:type="dcterms:W3CDTF">2017-03-06T01:46:32Z</dcterms:modified>
</cp:coreProperties>
</file>