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Syncopate" panose="020B0604020202020204" charset="0"/>
      <p:regular r:id="rId10"/>
      <p:bold r:id="rId11"/>
    </p:embeddedFont>
    <p:embeddedFont>
      <p:font typeface="Corsiva" panose="020B0604020202020204" charset="0"/>
      <p:regular r:id="rId12"/>
      <p:bold r:id="rId13"/>
      <p:italic r:id="rId14"/>
      <p:boldItalic r:id="rId15"/>
    </p:embeddedFont>
    <p:embeddedFont>
      <p:font typeface="Ubuntu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ableStyles" Target="tableStyle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04081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2268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7505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9057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2292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248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070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72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10.6 Find Segment Lengths in ⊙s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g-c.1.2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How can I find lengths of segments with ⊙s? </a:t>
            </a:r>
          </a:p>
          <a:p>
            <a:pPr lvl="0" rtl="0">
              <a:spcBef>
                <a:spcPts val="0"/>
              </a:spcBef>
              <a:buNone/>
            </a:pPr>
            <a:endParaRPr sz="2600" u="sng">
              <a:solidFill>
                <a:srgbClr val="FFFFFF"/>
              </a:solidFill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 sz="2600">
                <a:latin typeface="Corsiva"/>
                <a:ea typeface="Corsiva"/>
                <a:cs typeface="Corsiva"/>
                <a:sym typeface="Corsiva"/>
              </a:rPr>
              <a:t>find segment lengths in ⊙s.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Segments of chords thm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chords intersect in the interior of a ⊙, then the product of the lengths of the segments of one chord is equal to the product of the lengths of segments of the other chord.</a:t>
            </a:r>
          </a:p>
        </p:txBody>
      </p:sp>
      <p:pic>
        <p:nvPicPr>
          <p:cNvPr id="44" name="Shape 44" descr="product-chords-segments-picture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925" y="1200157"/>
            <a:ext cx="3755949" cy="352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/>
        </p:nvSpPr>
        <p:spPr>
          <a:xfrm>
            <a:off x="5862875" y="3980525"/>
            <a:ext cx="2337900" cy="50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</a:rPr>
              <a:t>A∙B = C∙D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Segments of secants thm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two secants share the same endpoint outside a ⊙, then the product of the lengths of one secant segment &amp; its external segment equals the product of the lengths of the other secant segment &amp; its external segment.</a:t>
            </a:r>
          </a:p>
        </p:txBody>
      </p:sp>
      <p:pic>
        <p:nvPicPr>
          <p:cNvPr id="52" name="Shape 52" descr="secantsegment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645525"/>
            <a:ext cx="4454925" cy="283495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x="4092150" y="4299450"/>
            <a:ext cx="25326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DE</a:t>
            </a:r>
            <a:r>
              <a:rPr lang="en" sz="2400">
                <a:solidFill>
                  <a:srgbClr val="B45F06"/>
                </a:solidFill>
              </a:rPr>
              <a:t>∙ME = FE∙NE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segments of secants &amp; tangents thm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secant &amp; a tangent share an endpoint outside a ⊙, then the product of the lengths of the secant segment &amp; its external segment equals the square of the length of the tangent segment.</a:t>
            </a:r>
          </a:p>
        </p:txBody>
      </p:sp>
      <p:pic>
        <p:nvPicPr>
          <p:cNvPr id="60" name="Shape 60" descr="f-d%3Acda77f0f455edefadd01497f019b2b39c5e95ae1cf9fd36164785439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1700" y="1536925"/>
            <a:ext cx="4486024" cy="305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x="2492600" y="4225425"/>
            <a:ext cx="1866000" cy="62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(c+b)</a:t>
            </a:r>
            <a:r>
              <a:rPr lang="en" sz="2400">
                <a:solidFill>
                  <a:srgbClr val="B45F06"/>
                </a:solidFill>
              </a:rPr>
              <a:t>∙b = a</a:t>
            </a:r>
            <a:r>
              <a:rPr lang="en" sz="2400" baseline="30000">
                <a:solidFill>
                  <a:srgbClr val="B45F06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 descr="f-d%3A1814ff05a8c6e812551d5c51b0a630e4b6716ffcab2b0351099933bd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25" y="273597"/>
            <a:ext cx="3848950" cy="385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 descr="Circle-Sector-segments_formed_by_secants_and_tangent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99725" y="2015425"/>
            <a:ext cx="4664650" cy="2966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 descr="secant-tangent-proble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55" y="1003367"/>
            <a:ext cx="3510550" cy="313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 descr="image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7503" y="1392166"/>
            <a:ext cx="3332800" cy="235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On-screen Show (16:9)</PresentationFormat>
  <Paragraphs>18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Syncopate</vt:lpstr>
      <vt:lpstr>Corsiva</vt:lpstr>
      <vt:lpstr>Arial</vt:lpstr>
      <vt:lpstr>Ubuntu</vt:lpstr>
      <vt:lpstr>simple-light</vt:lpstr>
      <vt:lpstr>10.6 Find Segment Lengths in ⊙s</vt:lpstr>
      <vt:lpstr>g-c.1.2</vt:lpstr>
      <vt:lpstr>Segments of chords thm</vt:lpstr>
      <vt:lpstr>Segments of secants thm</vt:lpstr>
      <vt:lpstr>segments of secants &amp; tangents thm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10.6 Find Segment Lengths in ⊙s</dc:title>
  <dc:creator>Concepcion Vazquez</dc:creator>
  <cp:lastModifiedBy>Concepcion Vazquez</cp:lastModifiedBy>
  <cp:revision>1</cp:revision>
  <dcterms:modified xsi:type="dcterms:W3CDTF">2017-03-06T01:47:00Z</dcterms:modified>
</cp:coreProperties>
</file>