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Corsiva" panose="020B0604020202020204" charset="0"/>
      <p:regular r:id="rId8"/>
      <p:bold r:id="rId9"/>
      <p:italic r:id="rId10"/>
      <p:boldItalic r:id="rId11"/>
    </p:embeddedFont>
    <p:embeddedFont>
      <p:font typeface="Syncopate" panose="020B0604020202020204" charset="0"/>
      <p:regular r:id="rId12"/>
      <p:bold r:id="rId13"/>
    </p:embeddedFont>
    <p:embeddedFont>
      <p:font typeface="Ubuntu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38006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2520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1506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7665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3093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208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10.7 Write and Graph Equations of ⊙s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g-gpe.1.1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Corsiva"/>
                <a:ea typeface="Corsiva"/>
                <a:cs typeface="Corsiva"/>
                <a:sym typeface="Corsiva"/>
              </a:rPr>
              <a:t>How can I find equations of ⊙s on a coordinate plane? </a:t>
            </a:r>
          </a:p>
          <a:p>
            <a:pPr lvl="0" rtl="0">
              <a:spcBef>
                <a:spcPts val="0"/>
              </a:spcBef>
              <a:buNone/>
            </a:pPr>
            <a:endParaRPr sz="2600" u="sng">
              <a:solidFill>
                <a:srgbClr val="FFFFFF"/>
              </a:solidFill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600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</a:t>
            </a:r>
            <a:r>
              <a:rPr lang="en" sz="2600">
                <a:latin typeface="Corsiva"/>
                <a:ea typeface="Corsiva"/>
                <a:cs typeface="Corsiva"/>
                <a:sym typeface="Corsiva"/>
              </a:rPr>
              <a:t>write equations of circles ⊙s on a coordinate plane and graph them.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Standard equation of a ⊙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center: (h,k)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radius: 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(x - h)</a:t>
            </a:r>
            <a:r>
              <a:rPr lang="en" baseline="30000"/>
              <a:t>2</a:t>
            </a:r>
            <a:r>
              <a:rPr lang="en"/>
              <a:t> + (y - k)</a:t>
            </a:r>
            <a:r>
              <a:rPr lang="en" baseline="30000"/>
              <a:t>2</a:t>
            </a:r>
            <a:r>
              <a:rPr lang="en"/>
              <a:t> = r</a:t>
            </a:r>
            <a:r>
              <a:rPr lang="en" baseline="30000"/>
              <a:t>2</a:t>
            </a:r>
          </a:p>
        </p:txBody>
      </p:sp>
      <p:pic>
        <p:nvPicPr>
          <p:cNvPr id="44" name="Shape 44" descr="geo_8_sec_6_graphik_2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5450" y="1063375"/>
            <a:ext cx="4322727" cy="408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Write an equation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The point (3,4) is on the circle whose center is (1,4). 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Find the radius using the distance formula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Substitute ordered pair of the center &amp; radius into the equation of a ⊙.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graph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220825" y="1125500"/>
            <a:ext cx="3648299" cy="340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(x - 4)</a:t>
            </a:r>
            <a:r>
              <a:rPr lang="en" baseline="30000"/>
              <a:t>2</a:t>
            </a:r>
            <a:r>
              <a:rPr lang="en"/>
              <a:t> + (y + 3)</a:t>
            </a:r>
            <a:r>
              <a:rPr lang="en" baseline="30000"/>
              <a:t>2</a:t>
            </a:r>
            <a:r>
              <a:rPr lang="en"/>
              <a:t> = 16</a:t>
            </a:r>
          </a:p>
        </p:txBody>
      </p:sp>
      <p:pic>
        <p:nvPicPr>
          <p:cNvPr id="58" name="Shape 58" descr="coordinate-clip-10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3499" y="120799"/>
            <a:ext cx="4943200" cy="49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On-screen Show (16:9)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Corsiva</vt:lpstr>
      <vt:lpstr>Syncopate</vt:lpstr>
      <vt:lpstr>Ubuntu</vt:lpstr>
      <vt:lpstr>Arial</vt:lpstr>
      <vt:lpstr>simple-light</vt:lpstr>
      <vt:lpstr>10.7 Write and Graph Equations of ⊙s</vt:lpstr>
      <vt:lpstr>g-gpe.1.1</vt:lpstr>
      <vt:lpstr>Standard equation of a ⊙</vt:lpstr>
      <vt:lpstr>Write an equation</vt:lpstr>
      <vt:lpstr>graph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10.7 Write and Graph Equations of ⊙s</dc:title>
  <dc:creator>Concepcion Vazquez</dc:creator>
  <cp:lastModifiedBy>Concepcion Vazquez</cp:lastModifiedBy>
  <cp:revision>1</cp:revision>
  <dcterms:modified xsi:type="dcterms:W3CDTF">2017-03-06T01:47:37Z</dcterms:modified>
</cp:coreProperties>
</file>