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yncopate" panose="020B0604020202020204" charset="0"/>
      <p:regular r:id="rId12"/>
      <p:bold r:id="rId13"/>
    </p:embeddedFont>
    <p:embeddedFont>
      <p:font typeface="Ubuntu" panose="020B0604020202020204" charset="0"/>
      <p:regular r:id="rId14"/>
      <p:bold r:id="rId15"/>
      <p:italic r:id="rId16"/>
      <p:boldItalic r:id="rId17"/>
    </p:embeddedFont>
    <p:embeddedFont>
      <p:font typeface="Corsiva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13915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99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46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07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265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234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310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137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9209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266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3.1 Identify Pairs of Lines and Angles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g-co.1.1, 3.9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W</a:t>
            </a:r>
            <a:r>
              <a:rPr lang="en"/>
              <a:t>hat relationship would certain angles have based on their properties?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</a:t>
            </a:r>
            <a:r>
              <a:rPr lang="en"/>
              <a:t> identify angle pairs formed by three intersecting lines.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|| lines: two coplanar lines that do not intersect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Skew lines: noncoplanar lines that do not intersect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Transversal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line that intersects two or more coplanar lines at different points</a:t>
            </a:r>
          </a:p>
        </p:txBody>
      </p:sp>
      <p:pic>
        <p:nvPicPr>
          <p:cNvPr id="50" name="Shape 50" descr="transversal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8450" y="1329433"/>
            <a:ext cx="4088350" cy="2484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corresponding ∡s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∡s that have corresponding (matching) positions</a:t>
            </a:r>
          </a:p>
        </p:txBody>
      </p:sp>
      <p:pic>
        <p:nvPicPr>
          <p:cNvPr id="57" name="Shape 57" descr="trans5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1063375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alternate interior ∡s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∡s that lie between two lines and are on opposite sides of the transversal </a:t>
            </a:r>
          </a:p>
        </p:txBody>
      </p:sp>
      <p:pic>
        <p:nvPicPr>
          <p:cNvPr id="64" name="Shape 64" descr="alter_int_angle_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16" y="1149190"/>
            <a:ext cx="4235100" cy="2845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alternate exterior ∡s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∡s that lie outside two lines and are on opposite sides of the transversal </a:t>
            </a:r>
          </a:p>
        </p:txBody>
      </p:sp>
      <p:pic>
        <p:nvPicPr>
          <p:cNvPr id="71" name="Shape 71" descr="alternate-exterio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200150"/>
            <a:ext cx="4235100" cy="2859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consecutive interior ∡s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∡s that lie between two lines and are on the same side of the transversal </a:t>
            </a:r>
          </a:p>
        </p:txBody>
      </p:sp>
      <p:pic>
        <p:nvPicPr>
          <p:cNvPr id="78" name="Shape 78" descr="consecutive-interior-angle-theorem-image008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5300" y="1200150"/>
            <a:ext cx="3725700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Postulates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13. || Postulate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If there is a line and a point not on the line, then there is exactly one line through the point || to the given line.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14. ⊥ Postulate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If there is a line and a point not on the line, then there is exactly one line through the point ⊥ to the given line.</a:t>
            </a:r>
          </a:p>
        </p:txBody>
      </p:sp>
      <p:pic>
        <p:nvPicPr>
          <p:cNvPr id="86" name="Shape 86" descr="parallelpost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7062" y="3474625"/>
            <a:ext cx="2654775" cy="153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 descr="f-d%3A8125409784124bab9c2c0fceb926ed757b6e3ba610cca07d5a1d6342%2BIMAGE%2BIMAGE.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4675" y="3548100"/>
            <a:ext cx="3689700" cy="105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215</Words>
  <Application>Microsoft Office PowerPoint</Application>
  <PresentationFormat>On-screen Show (16:9)</PresentationFormat>
  <Paragraphs>27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Syncopate</vt:lpstr>
      <vt:lpstr>Ubuntu</vt:lpstr>
      <vt:lpstr>Corsiva</vt:lpstr>
      <vt:lpstr>simple-light</vt:lpstr>
      <vt:lpstr>3.1 Identify Pairs of Lines and Angles</vt:lpstr>
      <vt:lpstr>g-co.1.1, 3.9</vt:lpstr>
      <vt:lpstr>Definitions</vt:lpstr>
      <vt:lpstr>Transversal</vt:lpstr>
      <vt:lpstr>corresponding ∡s</vt:lpstr>
      <vt:lpstr>alternate interior ∡s</vt:lpstr>
      <vt:lpstr>alternate exterior ∡s </vt:lpstr>
      <vt:lpstr>consecutive interior ∡s </vt:lpstr>
      <vt:lpstr>Postulates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Identify Pairs of Lines and Angles</dc:title>
  <dc:creator>Concepcion Vazquez</dc:creator>
  <cp:lastModifiedBy>Concepcion Vazquez</cp:lastModifiedBy>
  <cp:revision>2</cp:revision>
  <dcterms:modified xsi:type="dcterms:W3CDTF">2016-10-10T16:55:54Z</dcterms:modified>
</cp:coreProperties>
</file>