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Corsiva" panose="020B0604020202020204" charset="0"/>
      <p:regular r:id="rId10"/>
      <p:bold r:id="rId11"/>
      <p:italic r:id="rId12"/>
      <p:boldItalic r:id="rId13"/>
    </p:embeddedFont>
    <p:embeddedFont>
      <p:font typeface="Ubuntu" panose="020B0604020202020204" charset="0"/>
      <p:regular r:id="rId14"/>
      <p:bold r:id="rId15"/>
      <p:italic r:id="rId16"/>
      <p:boldItalic r:id="rId17"/>
    </p:embeddedFont>
    <p:embeddedFont>
      <p:font typeface="Syncopate" panose="020B060402020202020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85105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6510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7545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6985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9784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1866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5884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(5x + 35) + 45 = 180</a:t>
            </a:r>
            <a:r>
              <a:rPr lang="en" baseline="30000"/>
              <a:t>o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5x + 80 = 180</a:t>
            </a:r>
            <a:r>
              <a:rPr lang="en" baseline="30000"/>
              <a:t>o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5x   = 100</a:t>
            </a:r>
            <a:r>
              <a:rPr lang="en" baseline="30000"/>
              <a:t>o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    x   =   20</a:t>
            </a:r>
          </a:p>
        </p:txBody>
      </p:sp>
    </p:spTree>
    <p:extLst>
      <p:ext uri="{BB962C8B-B14F-4D97-AF65-F5344CB8AC3E}">
        <p14:creationId xmlns:p14="http://schemas.microsoft.com/office/powerpoint/2010/main" val="2556757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3.2 Use || Lines and Transversals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g-CO.3.9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do I apply my knowledge of parallel lines and transversals?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use angles fo</a:t>
            </a:r>
            <a:r>
              <a:rPr lang="en"/>
              <a:t>rmed by parallel lines and transversals.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/>
              <a:t>corresponding ∡s postulate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two || lines are cut by a transversal, then the two pairs of corresponding ∡s are ≅.</a:t>
            </a:r>
          </a:p>
        </p:txBody>
      </p:sp>
      <p:pic>
        <p:nvPicPr>
          <p:cNvPr id="44" name="Shape 44" descr="a23fd64f-dd55-47d1-a3e6-6a5144cc500d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2101" y="1272076"/>
            <a:ext cx="3582009" cy="372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Alt. Int. ∡s theorem 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two || lines are cut by a transversal, then the pairs of alternate interior ∡s are ≅.</a:t>
            </a:r>
          </a:p>
        </p:txBody>
      </p:sp>
      <p:pic>
        <p:nvPicPr>
          <p:cNvPr id="51" name="Shape 51" descr="converse-of-the-alternate-interior-angles-theore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1400" y="1338150"/>
            <a:ext cx="3187825" cy="3177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Alt. ext. ∡s theorem 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If two || lines are cut by a transversal, then the pairs of alternate exterior ∡s are ≅.</a:t>
            </a:r>
          </a:p>
        </p:txBody>
      </p:sp>
      <p:pic>
        <p:nvPicPr>
          <p:cNvPr id="58" name="Shape 58" descr="alternate-exterior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4275" y="1823802"/>
            <a:ext cx="3670575" cy="24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200"/>
              <a:t>consecutive interior ∡s theorem 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two || lines are cut by a transversal, then the pairs of consecutive interior ∡s are supplementary.</a:t>
            </a:r>
          </a:p>
        </p:txBody>
      </p:sp>
      <p:pic>
        <p:nvPicPr>
          <p:cNvPr id="65" name="Shape 65" descr="imag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1408" y="1308125"/>
            <a:ext cx="3525400" cy="350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Solve for x</a:t>
            </a:r>
          </a:p>
        </p:txBody>
      </p:sp>
      <p:pic>
        <p:nvPicPr>
          <p:cNvPr id="71" name="Shape 71" descr="fig3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8525" y="1063375"/>
            <a:ext cx="6266950" cy="2867599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/>
        </p:nvSpPr>
        <p:spPr>
          <a:xfrm>
            <a:off x="4651925" y="2565775"/>
            <a:ext cx="2733599" cy="59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=45</a:t>
            </a:r>
            <a:r>
              <a:rPr lang="en" sz="2200" baseline="300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o</a:t>
            </a:r>
          </a:p>
          <a:p>
            <a:pPr lvl="0">
              <a:spcBef>
                <a:spcPts val="0"/>
              </a:spcBef>
              <a:buNone/>
            </a:pPr>
            <a:r>
              <a:rPr lang="en" sz="22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(vertical ∡s) 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7705475" y="1222525"/>
            <a:ext cx="1758599" cy="211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(5x + 35) is a consecutive interior pair with ∡6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4091900" y="3811225"/>
            <a:ext cx="4032900" cy="70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latin typeface="Ubuntu"/>
                <a:ea typeface="Ubuntu"/>
                <a:cs typeface="Ubuntu"/>
                <a:sym typeface="Ubuntu"/>
              </a:rPr>
              <a:t>(5x + 35)</a:t>
            </a:r>
            <a:r>
              <a:rPr lang="en" sz="3000" baseline="30000">
                <a:latin typeface="Ubuntu"/>
                <a:ea typeface="Ubuntu"/>
                <a:cs typeface="Ubuntu"/>
                <a:sym typeface="Ubuntu"/>
              </a:rPr>
              <a:t>o</a:t>
            </a:r>
            <a:r>
              <a:rPr lang="en" sz="3000">
                <a:latin typeface="Ubuntu"/>
                <a:ea typeface="Ubuntu"/>
                <a:cs typeface="Ubuntu"/>
                <a:sym typeface="Ubuntu"/>
              </a:rPr>
              <a:t> + 45</a:t>
            </a:r>
            <a:r>
              <a:rPr lang="en" sz="3000" baseline="30000">
                <a:latin typeface="Ubuntu"/>
                <a:ea typeface="Ubuntu"/>
                <a:cs typeface="Ubuntu"/>
                <a:sym typeface="Ubuntu"/>
              </a:rPr>
              <a:t>o</a:t>
            </a:r>
            <a:r>
              <a:rPr lang="en" sz="3000">
                <a:latin typeface="Ubuntu"/>
                <a:ea typeface="Ubuntu"/>
                <a:cs typeface="Ubuntu"/>
                <a:sym typeface="Ubuntu"/>
              </a:rPr>
              <a:t> = 180</a:t>
            </a:r>
            <a:r>
              <a:rPr lang="en" sz="3000" baseline="30000">
                <a:latin typeface="Ubuntu"/>
                <a:ea typeface="Ubuntu"/>
                <a:cs typeface="Ubuntu"/>
                <a:sym typeface="Ubuntu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6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On-screen Show (16:9)</PresentationFormat>
  <Paragraphs>25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Corsiva</vt:lpstr>
      <vt:lpstr>Ubuntu</vt:lpstr>
      <vt:lpstr>Arial</vt:lpstr>
      <vt:lpstr>Syncopate</vt:lpstr>
      <vt:lpstr>simple-light</vt:lpstr>
      <vt:lpstr>3.2 Use || Lines and Transversals</vt:lpstr>
      <vt:lpstr>g-CO.3.9</vt:lpstr>
      <vt:lpstr>corresponding ∡s postulate</vt:lpstr>
      <vt:lpstr>Alt. Int. ∡s theorem </vt:lpstr>
      <vt:lpstr>Alt. ext. ∡s theorem </vt:lpstr>
      <vt:lpstr>consecutive interior ∡s theorem </vt:lpstr>
      <vt:lpstr>Solve for 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 Use || Lines and Transversals</dc:title>
  <dc:creator>Concepcion Vazquez</dc:creator>
  <cp:lastModifiedBy>Concepcion Vazquez</cp:lastModifiedBy>
  <cp:revision>1</cp:revision>
  <dcterms:modified xsi:type="dcterms:W3CDTF">2016-10-10T16:56:42Z</dcterms:modified>
</cp:coreProperties>
</file>