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Corsiva" panose="020B0604020202020204" charset="0"/>
      <p:regular r:id="rId10"/>
      <p:bold r:id="rId11"/>
      <p:italic r:id="rId12"/>
      <p:boldItalic r:id="rId13"/>
    </p:embeddedFont>
    <p:embeddedFont>
      <p:font typeface="Syncopate" panose="020B0604020202020204" charset="0"/>
      <p:regular r:id="rId14"/>
      <p:bold r:id="rId15"/>
    </p:embeddedFont>
    <p:embeddedFont>
      <p:font typeface="Ubuntu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27987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58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419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439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589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6097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6974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940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3.3 Prove Lines are ||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g-CO.3.9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you know the lines are parallel?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angle relationships to prove that li</a:t>
            </a:r>
            <a:r>
              <a:rPr lang="en"/>
              <a:t>nes are parallel. 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Corresponding ∡s postulate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Postulate 15: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If two || lines are cut by a transversal, then the two pairs of corresponding ∡s are ≅.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Postulate 16: 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(converse of Postulate 15)</a:t>
            </a:r>
          </a:p>
        </p:txBody>
      </p:sp>
      <p:pic>
        <p:nvPicPr>
          <p:cNvPr id="45" name="Shape 45" descr="corresponding-angles-postulate-fig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8900" y="2544600"/>
            <a:ext cx="2381250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Alternate interior angles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Theorem 3.1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/>
              <a:t>If two || lines are cut by a transversal, then the pairs of alternate interior ∡s are ≅.</a:t>
            </a:r>
          </a:p>
          <a:p>
            <a:pPr lv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Theorem 3.4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(converse of Theorem 3.4)</a:t>
            </a:r>
          </a:p>
        </p:txBody>
      </p:sp>
      <p:pic>
        <p:nvPicPr>
          <p:cNvPr id="53" name="Shape 53" descr="converse-of-the-alternate-interior-angles-theore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2375275"/>
            <a:ext cx="4235099" cy="2768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Alternate exterior angles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Theorem 3.2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/>
              <a:t>If two || lines are cut by a transversal, then the pairs of alternate exterior ∡s are ≅.</a:t>
            </a:r>
          </a:p>
          <a:p>
            <a:pPr lv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Theorem 3.5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(converse of Theorem 3.2)</a:t>
            </a:r>
          </a:p>
        </p:txBody>
      </p:sp>
      <p:pic>
        <p:nvPicPr>
          <p:cNvPr id="61" name="Shape 61" descr="alternate-exterior-angle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4824" y="2279450"/>
            <a:ext cx="4643150" cy="286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Consecutive interior angles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Theorem 3.3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/>
              <a:t>If two || lines are cut by a transversal, then the pairs of consecutive interior ∡s are supplementary.</a:t>
            </a:r>
          </a:p>
          <a:p>
            <a:pPr lv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Theorem 3.6</a:t>
            </a:r>
          </a:p>
          <a:p>
            <a:pPr lvl="0">
              <a:spcBef>
                <a:spcPts val="0"/>
              </a:spcBef>
              <a:buNone/>
            </a:pPr>
            <a:r>
              <a:rPr lang="en" sz="2600"/>
              <a:t>(converse of Theorem 3.3)</a:t>
            </a:r>
          </a:p>
        </p:txBody>
      </p:sp>
      <p:pic>
        <p:nvPicPr>
          <p:cNvPr id="69" name="Shape 69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7450" y="2405907"/>
            <a:ext cx="4249317" cy="25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822800" y="3788000"/>
            <a:ext cx="3756900" cy="12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Why is this picture similar to the Alternate Interior ∡s picture?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/>
              <a:t>Transitive Property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200"/>
              <a:t>of || Lines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Theorem 3.7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/>
              <a:t>If two lines are || to the same line, then they are || to each other.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7" name="Shape 77" descr="parallel-lines-property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8350" y="2776375"/>
            <a:ext cx="5604679" cy="222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On-screen Show (16:9)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Corsiva</vt:lpstr>
      <vt:lpstr>Arial</vt:lpstr>
      <vt:lpstr>Syncopate</vt:lpstr>
      <vt:lpstr>Ubuntu</vt:lpstr>
      <vt:lpstr>simple-light</vt:lpstr>
      <vt:lpstr>3.3 Prove Lines are ||</vt:lpstr>
      <vt:lpstr>g-CO.3.9</vt:lpstr>
      <vt:lpstr>Corresponding ∡s postulate</vt:lpstr>
      <vt:lpstr>Alternate interior angles </vt:lpstr>
      <vt:lpstr>Alternate exterior angles</vt:lpstr>
      <vt:lpstr>Consecutive interior angles</vt:lpstr>
      <vt:lpstr>Transitive Property  of || 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Prove Lines are ||</dc:title>
  <dc:creator>Concepcion Vazquez</dc:creator>
  <cp:lastModifiedBy>Concepcion Vazquez</cp:lastModifiedBy>
  <cp:revision>1</cp:revision>
  <dcterms:modified xsi:type="dcterms:W3CDTF">2016-10-10T16:58:44Z</dcterms:modified>
</cp:coreProperties>
</file>