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Syncopate" panose="020B0604020202020204" charset="0"/>
      <p:regular r:id="rId10"/>
      <p:bold r:id="rId11"/>
    </p:embeddedFont>
    <p:embeddedFont>
      <p:font typeface="Ubuntu" panose="020B0604020202020204" charset="0"/>
      <p:regular r:id="rId12"/>
      <p:bold r:id="rId13"/>
      <p:italic r:id="rId14"/>
      <p:boldItalic r:id="rId15"/>
    </p:embeddedFont>
    <p:embeddedFont>
      <p:font typeface="Corsiva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53180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6084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8025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7784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0980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021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4991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 = 3/2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 ⊥m has to be -⅔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12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3.4 Find and Use Slopes of Lines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G-GPE.5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does slope relate to || and ⊥ lines?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find and compare slopes of lines.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Mr. Slope Guy</a:t>
            </a:r>
          </a:p>
        </p:txBody>
      </p:sp>
      <p:pic>
        <p:nvPicPr>
          <p:cNvPr id="43" name="Shape 43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6587" y="1063362"/>
            <a:ext cx="2790824" cy="365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Slope formula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y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- y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1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x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- x</a:t>
            </a:r>
            <a:r>
              <a:rPr lang="en" baseline="-25000">
                <a:latin typeface="Ubuntu"/>
                <a:ea typeface="Ubuntu"/>
                <a:cs typeface="Ubuntu"/>
                <a:sym typeface="Ubuntu"/>
              </a:rPr>
              <a:t>1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   = m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 =   rise	= change in y = ∆y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	     run	    change in x    ∆x</a:t>
            </a:r>
          </a:p>
        </p:txBody>
      </p:sp>
      <p:cxnSp>
        <p:nvCxnSpPr>
          <p:cNvPr id="50" name="Shape 50"/>
          <p:cNvCxnSpPr/>
          <p:nvPr/>
        </p:nvCxnSpPr>
        <p:spPr>
          <a:xfrm>
            <a:off x="507275" y="1970100"/>
            <a:ext cx="10499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1" name="Shape 51"/>
          <p:cNvCxnSpPr/>
          <p:nvPr/>
        </p:nvCxnSpPr>
        <p:spPr>
          <a:xfrm>
            <a:off x="1166000" y="3489050"/>
            <a:ext cx="10499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2" name="Shape 52"/>
          <p:cNvCxnSpPr/>
          <p:nvPr/>
        </p:nvCxnSpPr>
        <p:spPr>
          <a:xfrm rot="10800000" flipH="1">
            <a:off x="2639650" y="3480049"/>
            <a:ext cx="1984799" cy="900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3" name="Shape 53"/>
          <p:cNvCxnSpPr/>
          <p:nvPr/>
        </p:nvCxnSpPr>
        <p:spPr>
          <a:xfrm>
            <a:off x="4978350" y="3491925"/>
            <a:ext cx="6488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Postulates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17. Slopes of || Lines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In a coordinate plane, two nonvertical lines are || iff they have the same m. 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>
              <a:spcBef>
                <a:spcPts val="0"/>
              </a:spcBef>
              <a:buNone/>
            </a:pPr>
            <a:r>
              <a:rPr lang="en" sz="2600"/>
              <a:t>Any two vertical lines are ||.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18. Slopes of ⊥ Lines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In a coordinate plane, two nonvertical lines are ⊥ iff the product of their slopes is -1. 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>
              <a:spcBef>
                <a:spcPts val="0"/>
              </a:spcBef>
              <a:buNone/>
            </a:pPr>
            <a:r>
              <a:rPr lang="en" sz="2600"/>
              <a:t>Horizontal lines are ⊥ to vertical lines.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lines are ||?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/>
              <a:t>line k has points on (-2,4), (-3,0)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line n has points on (4,5), (3,1)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>
              <a:spcBef>
                <a:spcPts val="0"/>
              </a:spcBef>
              <a:buNone/>
            </a:pPr>
            <a:r>
              <a:rPr lang="en" sz="2600"/>
              <a:t>line p has points on (6,3), (5, -2)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6222550" y="1366800"/>
            <a:ext cx="2601600" cy="236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Find the m for each line to determine if any are ||.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4451700" y="1294850"/>
            <a:ext cx="1354799" cy="73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 = 4</a:t>
            </a:r>
          </a:p>
          <a:p>
            <a:pPr lvl="0">
              <a:spcBef>
                <a:spcPts val="0"/>
              </a:spcBef>
              <a:buNone/>
            </a:pPr>
            <a:endParaRPr sz="2600">
              <a:solidFill>
                <a:srgbClr val="B45F06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4160475" y="2257725"/>
            <a:ext cx="1354799" cy="73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 = 4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solidFill>
                <a:srgbClr val="B45F06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4292375" y="3220600"/>
            <a:ext cx="1354799" cy="73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 = 5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solidFill>
                <a:srgbClr val="B45F06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71" name="Shape 71"/>
          <p:cNvGrpSpPr/>
          <p:nvPr/>
        </p:nvGrpSpPr>
        <p:grpSpPr>
          <a:xfrm>
            <a:off x="85250" y="1294850"/>
            <a:ext cx="467700" cy="1418574"/>
            <a:chOff x="85250" y="1294850"/>
            <a:chExt cx="467700" cy="1418574"/>
          </a:xfrm>
        </p:grpSpPr>
        <p:sp>
          <p:nvSpPr>
            <p:cNvPr id="72" name="Shape 72"/>
            <p:cNvSpPr/>
            <p:nvPr/>
          </p:nvSpPr>
          <p:spPr>
            <a:xfrm>
              <a:off x="85250" y="1294850"/>
              <a:ext cx="467700" cy="455699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85250" y="2257725"/>
              <a:ext cx="467700" cy="455699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⊥ lines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line h has points at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(7,6), (5,3), (3,0)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draw a line ⊥ to line h</a:t>
            </a:r>
          </a:p>
          <a:p>
            <a:pPr lvl="0" rtl="0">
              <a:spcBef>
                <a:spcPts val="0"/>
              </a:spcBef>
              <a:buNone/>
            </a:pPr>
            <a:endParaRPr sz="1000"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*⊥ lines have opposite reciprocal m. </a:t>
            </a:r>
          </a:p>
        </p:txBody>
      </p:sp>
      <p:pic>
        <p:nvPicPr>
          <p:cNvPr id="80" name="Shape 80" descr="coordinate-plane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698" y="618875"/>
            <a:ext cx="4229525" cy="4306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" name="Shape 81"/>
          <p:cNvCxnSpPr/>
          <p:nvPr/>
        </p:nvCxnSpPr>
        <p:spPr>
          <a:xfrm flipH="1">
            <a:off x="6200974" y="875225"/>
            <a:ext cx="2407500" cy="3547199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82" name="Shape 82"/>
          <p:cNvSpPr txBox="1"/>
          <p:nvPr/>
        </p:nvSpPr>
        <p:spPr>
          <a:xfrm>
            <a:off x="1151000" y="4208325"/>
            <a:ext cx="3404999" cy="93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First, determine the slope of the green line.</a:t>
            </a:r>
          </a:p>
        </p:txBody>
      </p:sp>
      <p:cxnSp>
        <p:nvCxnSpPr>
          <p:cNvPr id="83" name="Shape 83"/>
          <p:cNvCxnSpPr/>
          <p:nvPr/>
        </p:nvCxnSpPr>
        <p:spPr>
          <a:xfrm rot="10800000">
            <a:off x="4595100" y="931624"/>
            <a:ext cx="4176299" cy="2809800"/>
          </a:xfrm>
          <a:prstGeom prst="straightConnector1">
            <a:avLst/>
          </a:prstGeom>
          <a:noFill/>
          <a:ln w="19050" cap="flat" cmpd="sng">
            <a:solidFill>
              <a:srgbClr val="B45F06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On-screen Show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Syncopate</vt:lpstr>
      <vt:lpstr>Ubuntu</vt:lpstr>
      <vt:lpstr>Corsiva</vt:lpstr>
      <vt:lpstr>simple-light</vt:lpstr>
      <vt:lpstr>3.4 Find and Use Slopes of Lines</vt:lpstr>
      <vt:lpstr>G-GPE.5</vt:lpstr>
      <vt:lpstr>Mr. Slope Guy</vt:lpstr>
      <vt:lpstr>Slope formula</vt:lpstr>
      <vt:lpstr>Postulates</vt:lpstr>
      <vt:lpstr>Which lines are ||?</vt:lpstr>
      <vt:lpstr>⊥ 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Find and Use Slopes of Lines</dc:title>
  <dc:creator>Concepcion Vazquez</dc:creator>
  <cp:lastModifiedBy>Concepcion Vazquez</cp:lastModifiedBy>
  <cp:revision>1</cp:revision>
  <dcterms:modified xsi:type="dcterms:W3CDTF">2016-10-10T16:59:19Z</dcterms:modified>
</cp:coreProperties>
</file>