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Ubuntu" panose="020B0604020202020204" charset="0"/>
      <p:regular r:id="rId10"/>
      <p:bold r:id="rId11"/>
      <p:italic r:id="rId12"/>
      <p:boldItalic r:id="rId13"/>
    </p:embeddedFont>
    <p:embeddedFont>
      <p:font typeface="Corsiva" panose="020B0604020202020204" charset="0"/>
      <p:regular r:id="rId14"/>
      <p:bold r:id="rId15"/>
      <p:italic r:id="rId16"/>
      <p:boldItalic r:id="rId17"/>
    </p:embeddedFont>
    <p:embeddedFont>
      <p:font typeface="Syncopate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35778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4225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474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237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5688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 = -2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using (1, 2)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 = (-2)(1) + b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 = -2 + b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4 = b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 = -2x + 4</a:t>
            </a:r>
          </a:p>
        </p:txBody>
      </p:sp>
    </p:spTree>
    <p:extLst>
      <p:ext uri="{BB962C8B-B14F-4D97-AF65-F5344CB8AC3E}">
        <p14:creationId xmlns:p14="http://schemas.microsoft.com/office/powerpoint/2010/main" val="39331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 = 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5 = (3)(1) + b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5 = 3 + b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 = b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 = 3x + 2</a:t>
            </a:r>
          </a:p>
        </p:txBody>
      </p:sp>
    </p:spTree>
    <p:extLst>
      <p:ext uri="{BB962C8B-B14F-4D97-AF65-F5344CB8AC3E}">
        <p14:creationId xmlns:p14="http://schemas.microsoft.com/office/powerpoint/2010/main" val="3008179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2x - 3y = 6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-3y = -2x + 6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 = ⅔x - 2</a:t>
            </a:r>
          </a:p>
        </p:txBody>
      </p:sp>
    </p:spTree>
    <p:extLst>
      <p:ext uri="{BB962C8B-B14F-4D97-AF65-F5344CB8AC3E}">
        <p14:creationId xmlns:p14="http://schemas.microsoft.com/office/powerpoint/2010/main" val="80857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3.5 Write and Graph Equations of Lines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g.gpe.5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I use m to write equations of lines?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find equations of lines. 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Forms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Slope-Intercept Form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y = mx + b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m = slope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b = y-intercept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Standard Form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Ax + By = C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A &amp; B are both not zero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Reminders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|| lines have the same m</a:t>
            </a:r>
          </a:p>
          <a:p>
            <a:pPr lvl="0" rtl="0">
              <a:spcBef>
                <a:spcPts val="0"/>
              </a:spcBef>
              <a:buNone/>
            </a:pPr>
            <a:endParaRPr sz="2600">
              <a:solidFill>
                <a:schemeClr val="accent2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⊥ lines have opposite reciprocal m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Standard Form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Ax + By = C</a:t>
            </a:r>
          </a:p>
          <a:p>
            <a:pPr lvl="0" rt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Slope-Intercept Form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y = mx + b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rgbClr val="D89F39"/>
                </a:solidFill>
              </a:rPr>
              <a:t>*values for m and b are required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Write a slope-intercept equation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/>
              <a:t>* find two coordinates to calculate slope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* sub an ordered pair for the x and y values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*solve for b</a:t>
            </a:r>
          </a:p>
          <a:p>
            <a:pPr lvl="0">
              <a:spcBef>
                <a:spcPts val="0"/>
              </a:spcBef>
              <a:buNone/>
            </a:pPr>
            <a:r>
              <a:rPr lang="en" sz="2600"/>
              <a:t>*rewrite in slope-intercept form</a:t>
            </a:r>
          </a:p>
        </p:txBody>
      </p:sp>
      <p:pic>
        <p:nvPicPr>
          <p:cNvPr id="58" name="Shape 58" descr="f-206-15-ex-1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1675" y="1200150"/>
            <a:ext cx="3725700" cy="3725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" name="Shape 59"/>
          <p:cNvCxnSpPr/>
          <p:nvPr/>
        </p:nvCxnSpPr>
        <p:spPr>
          <a:xfrm>
            <a:off x="2415525" y="1730525"/>
            <a:ext cx="1430100" cy="28841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|| lines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 an equation of a line that passes through (1,5) and is || to the line with the equation y = 3x-5. 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D89F39"/>
                </a:solidFill>
              </a:rPr>
              <a:t>* use the m of the given equation for the equation of the || line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D89F39"/>
                </a:solidFill>
              </a:rPr>
              <a:t>*sub the ordered pair for x and y values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D89F39"/>
                </a:solidFill>
              </a:rPr>
              <a:t>*solve for b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D89F39"/>
                </a:solidFill>
              </a:rPr>
              <a:t>*rewrite the equation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Graph the equation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2x - 3y = 6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*convert to slope-intercept form to create an equation to graph</a:t>
            </a:r>
          </a:p>
        </p:txBody>
      </p:sp>
      <p:pic>
        <p:nvPicPr>
          <p:cNvPr id="73" name="Shape 73" descr="f-206-15-ex-1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9650" y="1200150"/>
            <a:ext cx="3725700" cy="3725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" name="Shape 74"/>
          <p:cNvCxnSpPr/>
          <p:nvPr/>
        </p:nvCxnSpPr>
        <p:spPr>
          <a:xfrm rot="10800000" flipH="1">
            <a:off x="4975650" y="2565575"/>
            <a:ext cx="3356999" cy="22541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On-screen Show (16:9)</PresentationFormat>
  <Paragraphs>57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Ubuntu</vt:lpstr>
      <vt:lpstr>Corsiva</vt:lpstr>
      <vt:lpstr>Syncopate</vt:lpstr>
      <vt:lpstr>simple-light</vt:lpstr>
      <vt:lpstr>3.5 Write and Graph Equations of Lines</vt:lpstr>
      <vt:lpstr>g.gpe.5</vt:lpstr>
      <vt:lpstr>Forms</vt:lpstr>
      <vt:lpstr>Reminders</vt:lpstr>
      <vt:lpstr>Write a slope-intercept equation</vt:lpstr>
      <vt:lpstr>|| lines</vt:lpstr>
      <vt:lpstr>Graph the equation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 Write and Graph Equations of Lines</dc:title>
  <dc:creator>Concepcion Vazquez</dc:creator>
  <cp:lastModifiedBy>Concepcion Vazquez</cp:lastModifiedBy>
  <cp:revision>1</cp:revision>
  <dcterms:modified xsi:type="dcterms:W3CDTF">2016-10-10T16:59:45Z</dcterms:modified>
</cp:coreProperties>
</file>