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Ubuntu" panose="020B0604020202020204" charset="0"/>
      <p:regular r:id="rId10"/>
      <p:bold r:id="rId11"/>
      <p:italic r:id="rId12"/>
      <p:boldItalic r:id="rId13"/>
    </p:embeddedFont>
    <p:embeddedFont>
      <p:font typeface="Corsiva" panose="020B0604020202020204" charset="0"/>
      <p:regular r:id="rId14"/>
      <p:bold r:id="rId15"/>
      <p:italic r:id="rId16"/>
      <p:boldItalic r:id="rId17"/>
    </p:embeddedFont>
    <p:embeddedFont>
      <p:font typeface="Syncopate" panose="020B060402020202020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90319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9675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9317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9293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5552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0340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1166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75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3.6 Prove Theorems about ⊥Lines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g.co.9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prove two lines are ⊥?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find the dis</a:t>
            </a:r>
            <a:r>
              <a:rPr lang="en"/>
              <a:t>tance between a point and a line.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Theorems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3.8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If two lines intersect to form a linear pair of ≅ ∡s, then the lines are ⊥.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3.9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If two lines are ⊥, then they intersect to form four ∟s.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/>
              <a:t>What can you conclude?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AB ⊥ BC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What can you conclude about ∡1 &amp; ∡2?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1" name="Shape 51"/>
          <p:cNvCxnSpPr/>
          <p:nvPr/>
        </p:nvCxnSpPr>
        <p:spPr>
          <a:xfrm>
            <a:off x="5492000" y="2992375"/>
            <a:ext cx="30765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52" name="Shape 52"/>
          <p:cNvCxnSpPr/>
          <p:nvPr/>
        </p:nvCxnSpPr>
        <p:spPr>
          <a:xfrm>
            <a:off x="6958150" y="1634375"/>
            <a:ext cx="0" cy="25958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53" name="Shape 53"/>
          <p:cNvSpPr txBox="1"/>
          <p:nvPr/>
        </p:nvSpPr>
        <p:spPr>
          <a:xfrm>
            <a:off x="5708325" y="2763775"/>
            <a:ext cx="336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6789850" y="2763775"/>
            <a:ext cx="336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8099800" y="2763775"/>
            <a:ext cx="336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6820000" y="1684975"/>
            <a:ext cx="2763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6657700" y="2607825"/>
            <a:ext cx="600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E69138"/>
                </a:solidFill>
              </a:rPr>
              <a:t>1   2</a:t>
            </a:r>
          </a:p>
        </p:txBody>
      </p:sp>
      <p:cxnSp>
        <p:nvCxnSpPr>
          <p:cNvPr id="58" name="Shape 58"/>
          <p:cNvCxnSpPr/>
          <p:nvPr/>
        </p:nvCxnSpPr>
        <p:spPr>
          <a:xfrm>
            <a:off x="575500" y="1414750"/>
            <a:ext cx="467700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59" name="Shape 59"/>
          <p:cNvCxnSpPr/>
          <p:nvPr/>
        </p:nvCxnSpPr>
        <p:spPr>
          <a:xfrm>
            <a:off x="1519200" y="1414750"/>
            <a:ext cx="467700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stealth" w="lg" len="lg"/>
            <a:tailEnd type="stealth" w="lg" len="lg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Theorem 3.10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two sides of two adjacent acute ∡s are ⊥, then the ∡s are complementary.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If BA ⊥ BC, then ∡1 &amp; ∡2 are complementary.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5131475" y="2715950"/>
            <a:ext cx="120300" cy="144299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8" name="Shape 68"/>
          <p:cNvCxnSpPr/>
          <p:nvPr/>
        </p:nvCxnSpPr>
        <p:spPr>
          <a:xfrm rot="10800000" flipH="1">
            <a:off x="5131475" y="1285774"/>
            <a:ext cx="1249799" cy="1574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69" name="Shape 69"/>
          <p:cNvSpPr txBox="1"/>
          <p:nvPr/>
        </p:nvSpPr>
        <p:spPr>
          <a:xfrm>
            <a:off x="4866975" y="1285775"/>
            <a:ext cx="336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4897125" y="2619550"/>
            <a:ext cx="2763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6381275" y="2764025"/>
            <a:ext cx="336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5119475" y="2306825"/>
            <a:ext cx="336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E69138"/>
                </a:solidFill>
              </a:rPr>
              <a:t>1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5248187" y="2499400"/>
            <a:ext cx="336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E69138"/>
                </a:solidFill>
              </a:rPr>
              <a:t>2</a:t>
            </a:r>
          </a:p>
        </p:txBody>
      </p:sp>
      <p:cxnSp>
        <p:nvCxnSpPr>
          <p:cNvPr id="74" name="Shape 74"/>
          <p:cNvCxnSpPr/>
          <p:nvPr/>
        </p:nvCxnSpPr>
        <p:spPr>
          <a:xfrm>
            <a:off x="5053925" y="3512900"/>
            <a:ext cx="467700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75" name="Shape 75"/>
          <p:cNvCxnSpPr/>
          <p:nvPr/>
        </p:nvCxnSpPr>
        <p:spPr>
          <a:xfrm>
            <a:off x="5828725" y="3512900"/>
            <a:ext cx="467700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76" name="Shape 76"/>
          <p:cNvCxnSpPr/>
          <p:nvPr/>
        </p:nvCxnSpPr>
        <p:spPr>
          <a:xfrm>
            <a:off x="5131475" y="2848150"/>
            <a:ext cx="1646399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77" name="Shape 77"/>
          <p:cNvCxnSpPr/>
          <p:nvPr/>
        </p:nvCxnSpPr>
        <p:spPr>
          <a:xfrm>
            <a:off x="5119475" y="1309900"/>
            <a:ext cx="0" cy="1550399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stealth" w="lg" len="lg"/>
            <a:tailEnd type="none" w="lg" len="lg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⊥ Transversal Theorem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3.11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If a transversal is ⊥ to one of two || lines, then it is ⊥ to the other.</a:t>
            </a:r>
          </a:p>
        </p:txBody>
      </p:sp>
      <p:cxnSp>
        <p:nvCxnSpPr>
          <p:cNvPr id="84" name="Shape 84"/>
          <p:cNvCxnSpPr/>
          <p:nvPr/>
        </p:nvCxnSpPr>
        <p:spPr>
          <a:xfrm rot="10800000" flipH="1">
            <a:off x="5108025" y="1442699"/>
            <a:ext cx="2210999" cy="1442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85" name="Shape 85"/>
          <p:cNvCxnSpPr/>
          <p:nvPr/>
        </p:nvCxnSpPr>
        <p:spPr>
          <a:xfrm rot="10800000" flipH="1">
            <a:off x="5662450" y="2079899"/>
            <a:ext cx="2210999" cy="1442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86" name="Shape 86"/>
          <p:cNvCxnSpPr/>
          <p:nvPr/>
        </p:nvCxnSpPr>
        <p:spPr>
          <a:xfrm>
            <a:off x="5545525" y="1442550"/>
            <a:ext cx="1761900" cy="2601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200"/>
              <a:t>Lines ⊥ to a Transversal Theorem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3.12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a plane, if two lines are ⊥ to the same line, then they are || to each other.</a:t>
            </a:r>
          </a:p>
        </p:txBody>
      </p:sp>
      <p:cxnSp>
        <p:nvCxnSpPr>
          <p:cNvPr id="93" name="Shape 93"/>
          <p:cNvCxnSpPr/>
          <p:nvPr/>
        </p:nvCxnSpPr>
        <p:spPr>
          <a:xfrm rot="10800000" flipH="1">
            <a:off x="5214450" y="1477999"/>
            <a:ext cx="3026999" cy="1655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94" name="Shape 94"/>
          <p:cNvCxnSpPr/>
          <p:nvPr/>
        </p:nvCxnSpPr>
        <p:spPr>
          <a:xfrm rot="10800000" flipH="1">
            <a:off x="5721575" y="2162499"/>
            <a:ext cx="3026999" cy="1655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95" name="Shape 95"/>
          <p:cNvCxnSpPr/>
          <p:nvPr/>
        </p:nvCxnSpPr>
        <p:spPr>
          <a:xfrm>
            <a:off x="6065775" y="1277000"/>
            <a:ext cx="1501799" cy="26366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On-screen Show (16:9)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Ubuntu</vt:lpstr>
      <vt:lpstr>Arial</vt:lpstr>
      <vt:lpstr>Corsiva</vt:lpstr>
      <vt:lpstr>Syncopate</vt:lpstr>
      <vt:lpstr>simple-light</vt:lpstr>
      <vt:lpstr>3.6 Prove Theorems about ⊥Lines</vt:lpstr>
      <vt:lpstr>g.co.9</vt:lpstr>
      <vt:lpstr>Theorems</vt:lpstr>
      <vt:lpstr>What can you conclude?</vt:lpstr>
      <vt:lpstr>Theorem 3.10</vt:lpstr>
      <vt:lpstr>⊥ Transversal Theorem</vt:lpstr>
      <vt:lpstr>Lines ⊥ to a Transversal Theorem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3.6 Prove Theorems about ⊥Lines</dc:title>
  <dc:creator>Concepcion Vazquez</dc:creator>
  <cp:lastModifiedBy>Concepcion Vazquez</cp:lastModifiedBy>
  <cp:revision>1</cp:revision>
  <dcterms:modified xsi:type="dcterms:W3CDTF">2016-10-10T17:00:12Z</dcterms:modified>
</cp:coreProperties>
</file>