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Syncopate" panose="020B0604020202020204" charset="0"/>
      <p:regular r:id="rId15"/>
      <p:bold r:id="rId16"/>
    </p:embeddedFont>
    <p:embeddedFont>
      <p:font typeface="Ubuntu" panose="020B0604020202020204" charset="0"/>
      <p:regular r:id="rId17"/>
      <p:bold r:id="rId18"/>
      <p:italic r:id="rId19"/>
      <p:boldItalic r:id="rId20"/>
    </p:embeddedFont>
    <p:embeddedFont>
      <p:font typeface="Corsiva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00525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889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08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127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27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08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960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093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3549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046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5470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1485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88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4.1 Apply ∆ Sum Properties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Application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m∡C.</a:t>
            </a:r>
          </a:p>
        </p:txBody>
      </p:sp>
      <p:pic>
        <p:nvPicPr>
          <p:cNvPr id="96" name="Shape 96" descr="bc2ba59b-21f5-4728-8086-acc0223b6892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3994500" cy="1992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Exterior ∡ Theorem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measure of an exterior ∡ of a ∆ = the sum of the measures of the two nonadjacent interior ∡s.</a:t>
            </a:r>
          </a:p>
        </p:txBody>
      </p:sp>
      <p:pic>
        <p:nvPicPr>
          <p:cNvPr id="103" name="Shape 103" descr="1280px-Remint3.sv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0012" y="2210050"/>
            <a:ext cx="6063974" cy="300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4856425" y="2775100"/>
            <a:ext cx="4234799" cy="58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m∡BAC + m∡ABC = m∡ACD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Application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x. </a:t>
            </a:r>
          </a:p>
        </p:txBody>
      </p:sp>
      <p:pic>
        <p:nvPicPr>
          <p:cNvPr id="111" name="Shape 111" descr="exterior2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75" y="1200150"/>
            <a:ext cx="3367449" cy="336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g-co.3.10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What measure</a:t>
            </a:r>
            <a:r>
              <a:rPr lang="en"/>
              <a:t>ments do specific ∆s have?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classify ∆s and find measures of their </a:t>
            </a:r>
            <a:r>
              <a:rPr lang="en"/>
              <a:t>∡s.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Classify ∆s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D89F39"/>
                </a:solidFill>
              </a:rPr>
              <a:t>By side lengths:</a:t>
            </a:r>
          </a:p>
          <a:p>
            <a:pPr marL="457200" lvl="0" indent="-228600" rtl="0">
              <a:spcBef>
                <a:spcPts val="0"/>
              </a:spcBef>
              <a:buClr>
                <a:srgbClr val="D89F39"/>
              </a:buClr>
            </a:pPr>
            <a:r>
              <a:rPr lang="en">
                <a:solidFill>
                  <a:srgbClr val="D89F39"/>
                </a:solidFill>
              </a:rPr>
              <a:t>Scalene</a:t>
            </a:r>
          </a:p>
          <a:p>
            <a:pPr marL="457200" lvl="0" indent="-228600" rtl="0">
              <a:spcBef>
                <a:spcPts val="0"/>
              </a:spcBef>
              <a:buClr>
                <a:srgbClr val="D89F39"/>
              </a:buClr>
            </a:pPr>
            <a:r>
              <a:rPr lang="en">
                <a:solidFill>
                  <a:srgbClr val="D89F39"/>
                </a:solidFill>
              </a:rPr>
              <a:t>Isosceles</a:t>
            </a:r>
          </a:p>
          <a:p>
            <a:pPr marL="457200" lvl="0" indent="-228600">
              <a:spcBef>
                <a:spcPts val="0"/>
              </a:spcBef>
              <a:buClr>
                <a:srgbClr val="D89F39"/>
              </a:buClr>
            </a:pPr>
            <a:r>
              <a:rPr lang="en">
                <a:solidFill>
                  <a:srgbClr val="D89F39"/>
                </a:solidFill>
              </a:rPr>
              <a:t>Equilateral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By m∡: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acute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right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obtuse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equiangular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Classify ∆s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∆ABC has vertices A(0,0), B(3,3), C(-3,3).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Classify it by its sides, then determine if it is a right triangle.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interior/exterior ∡s of ∆s</a:t>
            </a:r>
          </a:p>
        </p:txBody>
      </p:sp>
      <p:pic>
        <p:nvPicPr>
          <p:cNvPr id="56" name="Shape 56" descr="s6egintext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6712" y="1245050"/>
            <a:ext cx="6830574" cy="36106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 rot="4399027">
            <a:off x="1770078" y="2232248"/>
            <a:ext cx="1610383" cy="2479295"/>
          </a:xfrm>
          <a:prstGeom prst="rtTriangle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∆ Sum Theorem (4.1)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sum of the measures of the interior ∡s of a ∆ is 180</a:t>
            </a:r>
            <a:r>
              <a:rPr lang="en" baseline="30000"/>
              <a:t>o</a:t>
            </a:r>
            <a:r>
              <a:rPr lang="en"/>
              <a:t>.</a:t>
            </a:r>
          </a:p>
        </p:txBody>
      </p:sp>
      <p:pic>
        <p:nvPicPr>
          <p:cNvPr id="64" name="Shape 64" descr="cligeo7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3124" y="2033425"/>
            <a:ext cx="4908300" cy="229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Proof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61500" y="9848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Given ∆ABC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Given AC || 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/>
              <a:t>Prove: m∡x + m∡y + m∡c = 180</a:t>
            </a:r>
            <a:r>
              <a:rPr lang="en" sz="2400" u="sng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Ubuntu"/>
                <a:ea typeface="Ubuntu"/>
                <a:cs typeface="Ubuntu"/>
                <a:sym typeface="Ubuntu"/>
              </a:rPr>
              <a:t>∡y ≅∡b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Ubuntu"/>
                <a:ea typeface="Ubuntu"/>
                <a:cs typeface="Ubuntu"/>
                <a:sym typeface="Ubuntu"/>
              </a:rPr>
              <a:t>∡x ≅∡a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Ubuntu"/>
                <a:ea typeface="Ubuntu"/>
                <a:cs typeface="Ubuntu"/>
                <a:sym typeface="Ubuntu"/>
              </a:rPr>
              <a:t>∡a + ∡b + ∡c = 180</a:t>
            </a:r>
            <a:r>
              <a:rPr lang="en" sz="20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Ubuntu"/>
                <a:ea typeface="Ubuntu"/>
                <a:cs typeface="Ubuntu"/>
                <a:sym typeface="Ubuntu"/>
              </a:rPr>
              <a:t>∡x + ∡y + ∡c = 180</a:t>
            </a:r>
            <a:r>
              <a:rPr lang="en" sz="20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71" name="Shape 71" descr="angle-sum-theorem4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063375"/>
            <a:ext cx="4235100" cy="218226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8292000" y="1063375"/>
            <a:ext cx="394800" cy="40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Corsiva"/>
                <a:ea typeface="Corsiva"/>
                <a:cs typeface="Corsiva"/>
                <a:sym typeface="Corsiva"/>
              </a:rPr>
              <a:t>d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531075" y="3098050"/>
            <a:ext cx="1949700" cy="47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alt. int. ∡s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531075" y="3472775"/>
            <a:ext cx="1949700" cy="47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alt. int. ∡s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951300" y="3843850"/>
            <a:ext cx="2392500" cy="47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∡ + post. , straight ∡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B45F06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2951300" y="4232050"/>
            <a:ext cx="2392500" cy="47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substitution prop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B45F06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D89F39"/>
                </a:solidFill>
              </a:rPr>
              <a:t>corollary to a theorem: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statement that can be prove</a:t>
            </a:r>
            <a:r>
              <a:rPr lang="en"/>
              <a:t>n</a:t>
            </a:r>
            <a:r>
              <a:rPr lang="en">
                <a:solidFill>
                  <a:srgbClr val="38761D"/>
                </a:solidFill>
              </a:rPr>
              <a:t> easily using the theorem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400"/>
              <a:t>Corollary to the ∆ sum theorem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acute ∡s of a ⊿ are complementary.</a:t>
            </a:r>
          </a:p>
        </p:txBody>
      </p:sp>
      <p:pic>
        <p:nvPicPr>
          <p:cNvPr id="89" name="Shape 89" descr="Y0Cjs0BiRCiKaixZrchVZw_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812" y="1867450"/>
            <a:ext cx="3002374" cy="295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On-screen Show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Syncopate</vt:lpstr>
      <vt:lpstr>Ubuntu</vt:lpstr>
      <vt:lpstr>Corsiva</vt:lpstr>
      <vt:lpstr>Arial</vt:lpstr>
      <vt:lpstr>simple-light</vt:lpstr>
      <vt:lpstr>4.1 Apply ∆ Sum Properties</vt:lpstr>
      <vt:lpstr>g-co.3.10</vt:lpstr>
      <vt:lpstr>Classify ∆s</vt:lpstr>
      <vt:lpstr>Classify ∆s</vt:lpstr>
      <vt:lpstr>interior/exterior ∡s of ∆s</vt:lpstr>
      <vt:lpstr>∆ Sum Theorem (4.1)</vt:lpstr>
      <vt:lpstr>Proof</vt:lpstr>
      <vt:lpstr>definition</vt:lpstr>
      <vt:lpstr>Corollary to the ∆ sum theorem</vt:lpstr>
      <vt:lpstr>Application</vt:lpstr>
      <vt:lpstr>Exterior ∡ Theorem</vt:lpstr>
      <vt:lpstr>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Apply ∆ Sum Properties</dc:title>
  <dc:creator>Concepcion Vazquez</dc:creator>
  <cp:lastModifiedBy>Concepcion Vazquez</cp:lastModifiedBy>
  <cp:revision>1</cp:revision>
  <dcterms:modified xsi:type="dcterms:W3CDTF">2016-10-28T16:02:34Z</dcterms:modified>
</cp:coreProperties>
</file>