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Ubuntu" panose="020B0604020202020204" charset="0"/>
      <p:regular r:id="rId11"/>
      <p:bold r:id="rId12"/>
      <p:italic r:id="rId13"/>
      <p:boldItalic r:id="rId14"/>
    </p:embeddedFont>
    <p:embeddedFont>
      <p:font typeface="Corsiva" panose="020B0604020202020204" charset="0"/>
      <p:regular r:id="rId15"/>
      <p:bold r:id="rId16"/>
      <p:italic r:id="rId17"/>
      <p:boldItalic r:id="rId18"/>
    </p:embeddedFont>
    <p:embeddedFont>
      <p:font typeface="Syncopate" panose="020B0604020202020204" charset="0"/>
      <p:regular r:id="rId19"/>
      <p:bold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93609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78186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4301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4202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18862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5644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2983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959738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146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ct val="100000"/>
              <a:buFont typeface="Corsiva"/>
              <a:defRPr sz="30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CCCCCC"/>
          </a:solidFill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4.2 Apply Congruence and ∆s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565925" y="279210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</a:t>
            </a: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s. </a:t>
            </a:r>
            <a:r>
              <a:rPr lang="en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vazquez</a:t>
            </a:r>
            <a:endParaRPr lang="en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</a:p>
        </p:txBody>
      </p:sp>
      <p:pic>
        <p:nvPicPr>
          <p:cNvPr id="30" name="Shape 30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g-co.2.7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Are the figures ≅?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Students will be able to </a:t>
            </a:r>
            <a:r>
              <a:rPr lang="en"/>
              <a:t>identify</a:t>
            </a: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 ≅ ∆</a:t>
            </a:r>
            <a:r>
              <a:rPr lang="en"/>
              <a:t> figures?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≅ figures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D89F39"/>
                </a:solidFill>
              </a:rPr>
              <a:t>Figures are ≅ if all the parts of one figure are </a:t>
            </a:r>
            <a:r>
              <a:rPr lang="en">
                <a:solidFill>
                  <a:schemeClr val="accent2"/>
                </a:solidFill>
              </a:rPr>
              <a:t>≅ to the corresponding parts.</a:t>
            </a:r>
          </a:p>
        </p:txBody>
      </p:sp>
      <p:pic>
        <p:nvPicPr>
          <p:cNvPr id="44" name="Shape 44" descr="congruent4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38375" y="2933850"/>
            <a:ext cx="4667250" cy="205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≅ parts</a:t>
            </a:r>
          </a:p>
        </p:txBody>
      </p:sp>
      <p:pic>
        <p:nvPicPr>
          <p:cNvPr id="50" name="Shape 50" descr="congruent4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38375" y="1063375"/>
            <a:ext cx="4667250" cy="205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/>
              <a:t>Solve for x 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m∡B = 4x + 5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m∡E = 105</a:t>
            </a:r>
            <a:r>
              <a:rPr lang="en" sz="2600" baseline="30000">
                <a:latin typeface="Ubuntu"/>
                <a:ea typeface="Ubuntu"/>
                <a:cs typeface="Ubuntu"/>
                <a:sym typeface="Ubuntu"/>
              </a:rPr>
              <a:t>o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m∡A = 35</a:t>
            </a:r>
            <a:r>
              <a:rPr lang="en" sz="2600" baseline="30000">
                <a:latin typeface="Ubuntu"/>
                <a:ea typeface="Ubuntu"/>
                <a:cs typeface="Ubuntu"/>
                <a:sym typeface="Ubuntu"/>
              </a:rPr>
              <a:t>o</a:t>
            </a:r>
          </a:p>
          <a:p>
            <a:pPr lvl="0">
              <a:spcBef>
                <a:spcPts val="0"/>
              </a:spcBef>
              <a:buNone/>
            </a:pPr>
            <a:endParaRPr sz="2600">
              <a:latin typeface="Ubuntu"/>
              <a:ea typeface="Ubuntu"/>
              <a:cs typeface="Ubuntu"/>
              <a:sym typeface="Ubuntu"/>
            </a:endParaRPr>
          </a:p>
        </p:txBody>
      </p:sp>
      <p:pic>
        <p:nvPicPr>
          <p:cNvPr id="57" name="Shape 57" descr="4a911075-9bb8-48b4-be89-7ef8311fdf03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83600" y="1200150"/>
            <a:ext cx="4396550" cy="205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Third ∡s Theorem (4.3)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If two ∡s of one ∆ are ≅ to two ∡s of another ∆, then the third ∡s are also ≅.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If ∡Q ≅∡J,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and ∡P ≅∡L, </a:t>
            </a:r>
          </a:p>
          <a:p>
            <a:pPr lv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then ∡R ≅∡K.</a:t>
            </a:r>
          </a:p>
        </p:txBody>
      </p:sp>
      <p:pic>
        <p:nvPicPr>
          <p:cNvPr id="65" name="Shape 65" descr="5f603a25-9792-42a4-a118-da031cb54ac2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92272" y="1200147"/>
            <a:ext cx="3994499" cy="17006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Solve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Ubuntu"/>
                <a:ea typeface="Ubuntu"/>
                <a:cs typeface="Ubuntu"/>
                <a:sym typeface="Ubuntu"/>
              </a:rPr>
              <a:t>m∡BAP = 30</a:t>
            </a:r>
            <a:r>
              <a:rPr lang="en" sz="2400" baseline="30000">
                <a:latin typeface="Ubuntu"/>
                <a:ea typeface="Ubuntu"/>
                <a:cs typeface="Ubuntu"/>
                <a:sym typeface="Ubuntu"/>
              </a:rPr>
              <a:t>o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Ubuntu"/>
                <a:ea typeface="Ubuntu"/>
                <a:cs typeface="Ubuntu"/>
                <a:sym typeface="Ubuntu"/>
              </a:rPr>
              <a:t>m∡Q = 45</a:t>
            </a:r>
            <a:r>
              <a:rPr lang="en" sz="2400" baseline="30000">
                <a:latin typeface="Ubuntu"/>
                <a:ea typeface="Ubuntu"/>
                <a:cs typeface="Ubuntu"/>
                <a:sym typeface="Ubuntu"/>
              </a:rPr>
              <a:t>o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Ubuntu"/>
                <a:ea typeface="Ubuntu"/>
                <a:cs typeface="Ubuntu"/>
                <a:sym typeface="Ubuntu"/>
              </a:rPr>
              <a:t>∡Q ≅ ∡P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Ubuntu"/>
                <a:ea typeface="Ubuntu"/>
                <a:cs typeface="Ubuntu"/>
                <a:sym typeface="Ubuntu"/>
              </a:rPr>
              <a:t>Find m∡PBQ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latin typeface="Ubuntu"/>
              <a:ea typeface="Ubuntu"/>
              <a:cs typeface="Ubuntu"/>
              <a:sym typeface="Ubuntu"/>
            </a:endParaRPr>
          </a:p>
          <a:p>
            <a:pPr lvl="0">
              <a:spcBef>
                <a:spcPts val="0"/>
              </a:spcBef>
              <a:buNone/>
            </a:pPr>
            <a:endParaRPr sz="2400">
              <a:latin typeface="Ubuntu"/>
              <a:ea typeface="Ubuntu"/>
              <a:cs typeface="Ubuntu"/>
              <a:sym typeface="Ubuntu"/>
            </a:endParaRPr>
          </a:p>
        </p:txBody>
      </p:sp>
      <p:pic>
        <p:nvPicPr>
          <p:cNvPr id="72" name="Shape 72" descr="img30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99075" y="1294406"/>
            <a:ext cx="4228125" cy="2422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Properties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D89F39"/>
                </a:solidFill>
              </a:rPr>
              <a:t>(4.4) Properties of ≅ ∆s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Reflexive: For any triangle ABC, ∆ABC ≅ ∆ABC.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Symmetric: If ∆ABC ≅ ∆DEF, then ∆DEF ≅ ∆ABC.</a:t>
            </a:r>
          </a:p>
          <a:p>
            <a:pPr marL="0" lvl="0" indent="0" rtl="0">
              <a:spcBef>
                <a:spcPts val="0"/>
              </a:spcBef>
              <a:buNone/>
            </a:pPr>
            <a:endParaRPr/>
          </a:p>
          <a:p>
            <a:pPr marL="0" lvl="0" indent="0" rtl="0">
              <a:spcBef>
                <a:spcPts val="0"/>
              </a:spcBef>
              <a:buNone/>
            </a:pPr>
            <a:r>
              <a:rPr lang="en"/>
              <a:t>Transitive: If ∆ABC ≅ ∆DEF and ∆DEF ≅ ∆JKL, </a:t>
            </a:r>
          </a:p>
          <a:p>
            <a:pPr marL="457200" lvl="0" indent="457200">
              <a:spcBef>
                <a:spcPts val="0"/>
              </a:spcBef>
              <a:buNone/>
            </a:pPr>
            <a:r>
              <a:rPr lang="en"/>
              <a:t>then ∆ABC ≅ ∆JKL.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Microsoft Office PowerPoint</Application>
  <PresentationFormat>On-screen Show (16:9)</PresentationFormat>
  <Paragraphs>37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Ubuntu</vt:lpstr>
      <vt:lpstr>Arial</vt:lpstr>
      <vt:lpstr>Corsiva</vt:lpstr>
      <vt:lpstr>Syncopate</vt:lpstr>
      <vt:lpstr>simple-light</vt:lpstr>
      <vt:lpstr>4.2 Apply Congruence and ∆s</vt:lpstr>
      <vt:lpstr>g-co.2.7</vt:lpstr>
      <vt:lpstr>≅ figures</vt:lpstr>
      <vt:lpstr>≅ parts</vt:lpstr>
      <vt:lpstr>Solve for x </vt:lpstr>
      <vt:lpstr>Third ∡s Theorem (4.3)</vt:lpstr>
      <vt:lpstr>Solve</vt:lpstr>
      <vt:lpstr>Properties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4.2 Apply Congruence and ∆s</dc:title>
  <dc:creator>Concepcion Vazquez</dc:creator>
  <cp:lastModifiedBy>Concepcion Vazquez</cp:lastModifiedBy>
  <cp:revision>1</cp:revision>
  <dcterms:modified xsi:type="dcterms:W3CDTF">2016-10-28T16:03:22Z</dcterms:modified>
</cp:coreProperties>
</file>