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Syncopate" panose="020B0604020202020204" charset="0"/>
      <p:regular r:id="rId7"/>
      <p:bold r:id="rId8"/>
    </p:embeddedFont>
    <p:embeddedFont>
      <p:font typeface="Corsiva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71002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26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659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989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012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4.3 Relate Transformations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and Congruence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g-co.1.2 , 2.6-7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transformations and congruence relate?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transformations to show congruence.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Rigid motions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transformations that preserve length, ∡ measure, and area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*aka “isometry”</a:t>
            </a:r>
          </a:p>
        </p:txBody>
      </p:sp>
      <p:pic>
        <p:nvPicPr>
          <p:cNvPr id="44" name="Shape 44" descr="g62a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7175" y="1877850"/>
            <a:ext cx="344805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Rigid motions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Rigid motions yield ≅ figures because the corresponding parts are 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On-screen Show (16:9)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Syncopate</vt:lpstr>
      <vt:lpstr>Arial</vt:lpstr>
      <vt:lpstr>Corsiva</vt:lpstr>
      <vt:lpstr>simple-light</vt:lpstr>
      <vt:lpstr>4.3 Relate Transformations  and Congruence</vt:lpstr>
      <vt:lpstr>g-co.1.2 , 2.6-7</vt:lpstr>
      <vt:lpstr>Rigid motions</vt:lpstr>
      <vt:lpstr>Rigid motions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Relate Transformations  and Congruence</dc:title>
  <dc:creator>Concepcion Vazquez</dc:creator>
  <cp:lastModifiedBy>Concepcion Vazquez</cp:lastModifiedBy>
  <cp:revision>1</cp:revision>
  <dcterms:modified xsi:type="dcterms:W3CDTF">2016-10-28T16:04:18Z</dcterms:modified>
</cp:coreProperties>
</file>