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Syncopate" panose="020B0604020202020204" charset="0"/>
      <p:regular r:id="rId8"/>
      <p:bold r:id="rId9"/>
    </p:embeddedFont>
    <p:embeddedFont>
      <p:font typeface="Ubuntu" panose="020B0604020202020204" charset="0"/>
      <p:regular r:id="rId10"/>
      <p:bold r:id="rId11"/>
      <p:italic r:id="rId12"/>
      <p:boldItalic r:id="rId13"/>
    </p:embeddedFont>
    <p:embeddedFont>
      <p:font typeface="Corsiva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05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692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4015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732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743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006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47271" y="1060231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4.4 Prove ∆s ≅ by SSS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799" y="2382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g.co.8, g.co.10, g.co12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I determine if two ∆s are ≅ given their side measurements?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side lengths to prove </a:t>
            </a:r>
            <a:r>
              <a:rPr lang="en"/>
              <a:t>∆s are ≅.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Side-Side-side (SSS) ≅ Postulate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three sides of one ∆ are ≅ to three sides of a second ∆, then the two ∆s are ≅.</a:t>
            </a:r>
          </a:p>
        </p:txBody>
      </p:sp>
      <p:pic>
        <p:nvPicPr>
          <p:cNvPr id="44" name="Shape 44" descr="ch4not10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9450" y="2878274"/>
            <a:ext cx="4273724" cy="154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∆JKL has vertices J(-3,-2), K(0,-2), and L(-3,-8). ∆RST has vertices R(10,0), S(10,-3), and T(4,0). Graph the ∆s in that same coordinate plane &amp; show that they are ≅.</a:t>
            </a:r>
          </a:p>
        </p:txBody>
      </p:sp>
      <p:pic>
        <p:nvPicPr>
          <p:cNvPr id="50" name="Shape 50" descr="alg2_ch2_narr_graphik_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924600"/>
            <a:ext cx="4571900" cy="421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Prove ∆EAB ≅ ∆ECD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Given: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>
                <a:latin typeface="Ubuntu"/>
                <a:ea typeface="Ubuntu"/>
                <a:cs typeface="Ubuntu"/>
                <a:sym typeface="Ubuntu"/>
              </a:rPr>
              <a:t>AE≅CE,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>
                <a:latin typeface="Ubuntu"/>
                <a:ea typeface="Ubuntu"/>
                <a:cs typeface="Ubuntu"/>
                <a:sym typeface="Ubuntu"/>
              </a:rPr>
              <a:t>AB≅CD,</a:t>
            </a:r>
          </a:p>
          <a:p>
            <a:pPr lvl="0">
              <a:spcBef>
                <a:spcPts val="0"/>
              </a:spcBef>
              <a:buNone/>
            </a:pPr>
            <a:r>
              <a:rPr lang="en" sz="2800">
                <a:latin typeface="Ubuntu"/>
                <a:ea typeface="Ubuntu"/>
                <a:cs typeface="Ubuntu"/>
                <a:sym typeface="Ubuntu"/>
              </a:rPr>
              <a:t>E is the midpoint of BD</a:t>
            </a:r>
          </a:p>
        </p:txBody>
      </p:sp>
      <p:sp>
        <p:nvSpPr>
          <p:cNvPr id="57" name="Shape 57"/>
          <p:cNvSpPr/>
          <p:nvPr/>
        </p:nvSpPr>
        <p:spPr>
          <a:xfrm>
            <a:off x="5438275" y="2261925"/>
            <a:ext cx="998699" cy="734099"/>
          </a:xfrm>
          <a:prstGeom prst="rtTriangle">
            <a:avLst/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 flipH="1">
            <a:off x="6436975" y="2261925"/>
            <a:ext cx="998699" cy="734099"/>
          </a:xfrm>
          <a:prstGeom prst="rtTriangle">
            <a:avLst/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/>
          <p:nvPr/>
        </p:nvSpPr>
        <p:spPr>
          <a:xfrm>
            <a:off x="5161575" y="1996875"/>
            <a:ext cx="2658900" cy="142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                                         C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B                    E	               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On-screen Show (16:9)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Syncopate</vt:lpstr>
      <vt:lpstr>Arial</vt:lpstr>
      <vt:lpstr>Ubuntu</vt:lpstr>
      <vt:lpstr>Corsiva</vt:lpstr>
      <vt:lpstr>simple-light</vt:lpstr>
      <vt:lpstr>4.4 Prove ∆s ≅ by SSS</vt:lpstr>
      <vt:lpstr>g.co.8, g.co.10, g.co12</vt:lpstr>
      <vt:lpstr>Side-Side-side (SSS) ≅ Postulate</vt:lpstr>
      <vt:lpstr>PowerPoint Presentation</vt:lpstr>
      <vt:lpstr>Prove ∆EAB ≅ ∆ECD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Prove ∆s ≅ by SSS</dc:title>
  <dc:creator>Concepcion Vazquez</dc:creator>
  <cp:lastModifiedBy>Concepcion Vazquez</cp:lastModifiedBy>
  <cp:revision>1</cp:revision>
  <dcterms:modified xsi:type="dcterms:W3CDTF">2016-10-28T16:05:46Z</dcterms:modified>
</cp:coreProperties>
</file>