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Ubuntu" panose="020B0604020202020204" charset="0"/>
      <p:regular r:id="rId11"/>
      <p:bold r:id="rId12"/>
      <p:italic r:id="rId13"/>
      <p:boldItalic r:id="rId14"/>
    </p:embeddedFont>
    <p:embeddedFont>
      <p:font typeface="Corsiva" panose="020B0604020202020204" charset="0"/>
      <p:regular r:id="rId15"/>
      <p:bold r:id="rId16"/>
      <p:italic r:id="rId17"/>
      <p:boldItalic r:id="rId18"/>
    </p:embeddedFont>
    <p:embeddedFont>
      <p:font typeface="Syncopate" panose="020B060402020202020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61771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5962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5588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4835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5622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0477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0404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5541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2491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4.5 Prove ∆s ≅ by SAS and HL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g.co.8, g.co10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theorems can I use to prove two ∆s are ≅?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use sides and ∡s to prove ≅.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/>
              <a:t>Side-∡-side ≅ postulate (SAS)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two sides and the included ∡ of one ∆ are ≅ to two sides and the included ∡ of another ∆, then the two ∆s are ≅. </a:t>
            </a:r>
          </a:p>
        </p:txBody>
      </p:sp>
      <p:pic>
        <p:nvPicPr>
          <p:cNvPr id="44" name="Shape 44" descr="SAS-postulate-image003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3600" y="1583175"/>
            <a:ext cx="2821999" cy="295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/>
              <a:t>USE SAS to Prove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000"/>
              <a:t>∆ABC ≅ ∆CDA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Given: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BC ≅ DA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BC || DA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5066600" y="1817850"/>
            <a:ext cx="2979600" cy="1507800"/>
          </a:xfrm>
          <a:prstGeom prst="parallelogram">
            <a:avLst>
              <a:gd name="adj" fmla="val 25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 txBox="1"/>
          <p:nvPr/>
        </p:nvSpPr>
        <p:spPr>
          <a:xfrm>
            <a:off x="4596125" y="1146025"/>
            <a:ext cx="3994500" cy="277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	  B						    C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     A						    D		</a:t>
            </a:r>
          </a:p>
        </p:txBody>
      </p:sp>
      <p:cxnSp>
        <p:nvCxnSpPr>
          <p:cNvPr id="53" name="Shape 53"/>
          <p:cNvCxnSpPr/>
          <p:nvPr/>
        </p:nvCxnSpPr>
        <p:spPr>
          <a:xfrm rot="10800000" flipH="1">
            <a:off x="5078650" y="1833674"/>
            <a:ext cx="2955599" cy="1495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Part of a ⊿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Hypotenuse (c)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Legs (a and b)</a:t>
            </a:r>
          </a:p>
        </p:txBody>
      </p:sp>
      <p:pic>
        <p:nvPicPr>
          <p:cNvPr id="60" name="Shape 60" descr="right_triangle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7700" y="1200150"/>
            <a:ext cx="4199500" cy="3257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/>
              <a:t>Hypotenuse-Leg ≅ Theorem (HL)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the hypotenuse and a leg of ⊿ are ≅ to a hypotenuse and a leg of a second ⊿, then the two ∆s are ≅. </a:t>
            </a:r>
          </a:p>
        </p:txBody>
      </p:sp>
      <p:pic>
        <p:nvPicPr>
          <p:cNvPr id="67" name="Shape 67" descr="hypotenuse-leg-theoremVersionB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4826" y="1294000"/>
            <a:ext cx="4302274" cy="258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Use HL to prove ∆WYZ≅∆XZY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Given: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WY≅XZ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WZ⊥ZY </a:t>
            </a:r>
          </a:p>
          <a:p>
            <a:pPr lv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XY⊥ZY</a:t>
            </a:r>
          </a:p>
        </p:txBody>
      </p:sp>
      <p:sp>
        <p:nvSpPr>
          <p:cNvPr id="74" name="Shape 74"/>
          <p:cNvSpPr/>
          <p:nvPr/>
        </p:nvSpPr>
        <p:spPr>
          <a:xfrm>
            <a:off x="5012900" y="1932675"/>
            <a:ext cx="1968900" cy="1546199"/>
          </a:xfrm>
          <a:prstGeom prst="rtTriangl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 flipH="1">
            <a:off x="5012899" y="1932675"/>
            <a:ext cx="1968900" cy="1546199"/>
          </a:xfrm>
          <a:prstGeom prst="rtTriangl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 txBox="1"/>
          <p:nvPr/>
        </p:nvSpPr>
        <p:spPr>
          <a:xfrm>
            <a:off x="4723000" y="1606550"/>
            <a:ext cx="2633399" cy="219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W				      X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 Z				       Y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Prove ∆ACB≅∆DBC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Given: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AC≅BD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∡ABC &amp; ∡BCD are ∟</a:t>
            </a:r>
          </a:p>
          <a:p>
            <a:pPr lvl="0" rtl="0">
              <a:spcBef>
                <a:spcPts val="0"/>
              </a:spcBef>
              <a:buNone/>
            </a:pPr>
            <a:endParaRPr sz="2600"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endParaRPr sz="2600"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6498625" y="1909350"/>
            <a:ext cx="1268400" cy="2307300"/>
          </a:xfrm>
          <a:prstGeom prst="rtTriangl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 rot="10800000">
            <a:off x="5230224" y="1909349"/>
            <a:ext cx="1268400" cy="2307300"/>
          </a:xfrm>
          <a:prstGeom prst="rtTriangl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 txBox="1"/>
          <p:nvPr/>
        </p:nvSpPr>
        <p:spPr>
          <a:xfrm>
            <a:off x="4747150" y="1509900"/>
            <a:ext cx="3551399" cy="30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  A			       B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			  C			    D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On-screen Show (16:9)</PresentationFormat>
  <Paragraphs>63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Ubuntu</vt:lpstr>
      <vt:lpstr>Corsiva</vt:lpstr>
      <vt:lpstr>Arial</vt:lpstr>
      <vt:lpstr>Syncopate</vt:lpstr>
      <vt:lpstr>simple-light</vt:lpstr>
      <vt:lpstr>4.5 Prove ∆s ≅ by SAS and HL</vt:lpstr>
      <vt:lpstr>g.co.8, g.co10</vt:lpstr>
      <vt:lpstr>Side-∡-side ≅ postulate (SAS)</vt:lpstr>
      <vt:lpstr>USE SAS to Prove  ∆ABC ≅ ∆CDA</vt:lpstr>
      <vt:lpstr>Part of a ⊿</vt:lpstr>
      <vt:lpstr>Hypotenuse-Leg ≅ Theorem (HL)</vt:lpstr>
      <vt:lpstr>Use HL to prove ∆WYZ≅∆XZY</vt:lpstr>
      <vt:lpstr>Prove ∆ACB≅∆DBC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Prove ∆s ≅ by SAS and HL</dc:title>
  <dc:creator>Concepcion Vazquez</dc:creator>
  <cp:lastModifiedBy>Concepcion Vazquez</cp:lastModifiedBy>
  <cp:revision>1</cp:revision>
  <dcterms:modified xsi:type="dcterms:W3CDTF">2016-10-28T16:06:40Z</dcterms:modified>
</cp:coreProperties>
</file>