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Ubuntu" panose="020B0604020202020204" charset="0"/>
      <p:regular r:id="rId9"/>
      <p:bold r:id="rId10"/>
      <p:italic r:id="rId11"/>
      <p:boldItalic r:id="rId12"/>
    </p:embeddedFont>
    <p:embeddedFont>
      <p:font typeface="Corsiva" panose="020B0604020202020204" charset="0"/>
      <p:regular r:id="rId13"/>
      <p:bold r:id="rId14"/>
      <p:italic r:id="rId15"/>
      <p:boldItalic r:id="rId16"/>
    </p:embeddedFont>
    <p:embeddedFont>
      <p:font typeface="Syncopate" panose="020B0604020202020204" charset="0"/>
      <p:regular r:id="rId17"/>
      <p:bold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0273390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99631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37026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47397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89267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684038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07949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Syncopate"/>
              <a:buNone/>
              <a:defRPr sz="3600" b="1">
                <a:solidFill>
                  <a:schemeClr val="lt1"/>
                </a:solidFill>
                <a:latin typeface="Syncopate"/>
                <a:ea typeface="Syncopate"/>
                <a:cs typeface="Syncopate"/>
                <a:sym typeface="Syncopate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38761D"/>
              </a:buClr>
              <a:buSzPct val="100000"/>
              <a:buFont typeface="Corsiva"/>
              <a:defRPr sz="30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1pPr>
            <a:lvl2pPr lvl="1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lvl="2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lvl="3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lvl="4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lvl="5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lvl="6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lvl="7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lvl="8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endParaRPr/>
          </a:p>
        </p:txBody>
      </p:sp>
      <p:pic>
        <p:nvPicPr>
          <p:cNvPr id="8" name="Shape 8" descr="Miami Logo.gif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  <a:solidFill>
            <a:srgbClr val="CCCCCC"/>
          </a:solidFill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6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4.6 Prove ∆s ≅ by ASA and AAS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Mr</a:t>
            </a: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s. </a:t>
            </a:r>
            <a:r>
              <a:rPr lang="en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vazquez</a:t>
            </a:r>
            <a:endParaRPr lang="en">
              <a:solidFill>
                <a:srgbClr val="FFFFFF"/>
              </a:solidFill>
              <a:latin typeface="Syncopate"/>
              <a:ea typeface="Syncopate"/>
              <a:cs typeface="Syncopate"/>
              <a:sym typeface="Syncopate"/>
            </a:endParaRPr>
          </a:p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Geometry</a:t>
            </a:r>
          </a:p>
        </p:txBody>
      </p:sp>
      <p:pic>
        <p:nvPicPr>
          <p:cNvPr id="30" name="Shape 30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g.co.8, g.co10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Essential Question: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theorems can I use to prove two ∆s are ≅?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Objective: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Students will be able to use sides and ∡s to prove ≅.</a:t>
            </a:r>
          </a:p>
        </p:txBody>
      </p:sp>
      <p:pic>
        <p:nvPicPr>
          <p:cNvPr id="37" name="Shape 37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000"/>
              <a:t>∡-side-∡ ≅ postulate (ASA)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If two ∡s and the included side of one ∆ are ≅ to two ∡s and the included side of another ∆, then the two ∆s are ≅. </a:t>
            </a:r>
          </a:p>
        </p:txBody>
      </p:sp>
      <p:pic>
        <p:nvPicPr>
          <p:cNvPr id="44" name="Shape 44" descr="asa1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64125" y="1912337"/>
            <a:ext cx="3830849" cy="1318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000"/>
              <a:t>∡-∡-side ≅ postulate (AAS)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If two ∡s and the non-included side of one ∆ are ≅ to two ∡s and the non-included side of another ∆, then the two ∆s are ≅. </a:t>
            </a:r>
          </a:p>
        </p:txBody>
      </p:sp>
      <p:pic>
        <p:nvPicPr>
          <p:cNvPr id="51" name="Shape 51" descr="18c45358-62dc-490d-bdff-4173a7cc5ed3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98837" y="1767600"/>
            <a:ext cx="3838575" cy="259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Prove ∆XWV≅∆ZWU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Given: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600">
                <a:latin typeface="Ubuntu"/>
                <a:ea typeface="Ubuntu"/>
                <a:cs typeface="Ubuntu"/>
                <a:sym typeface="Ubuntu"/>
              </a:rPr>
              <a:t>∡X≅∡Z</a:t>
            </a:r>
          </a:p>
          <a:p>
            <a:pPr lvl="0">
              <a:spcBef>
                <a:spcPts val="0"/>
              </a:spcBef>
              <a:buNone/>
            </a:pPr>
            <a:r>
              <a:rPr lang="en" sz="2600">
                <a:latin typeface="Ubuntu"/>
                <a:ea typeface="Ubuntu"/>
                <a:cs typeface="Ubuntu"/>
                <a:sym typeface="Ubuntu"/>
              </a:rPr>
              <a:t>VW≅UW</a:t>
            </a:r>
          </a:p>
        </p:txBody>
      </p:sp>
      <p:sp>
        <p:nvSpPr>
          <p:cNvPr id="58" name="Shape 58"/>
          <p:cNvSpPr/>
          <p:nvPr/>
        </p:nvSpPr>
        <p:spPr>
          <a:xfrm rot="-9215390">
            <a:off x="5010143" y="2842711"/>
            <a:ext cx="2134021" cy="649759"/>
          </a:xfrm>
          <a:prstGeom prst="triangle">
            <a:avLst>
              <a:gd name="adj" fmla="val 15848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" name="Shape 59"/>
          <p:cNvSpPr/>
          <p:nvPr/>
        </p:nvSpPr>
        <p:spPr>
          <a:xfrm rot="9815728" flipH="1">
            <a:off x="6121759" y="2941961"/>
            <a:ext cx="2134074" cy="649501"/>
          </a:xfrm>
          <a:prstGeom prst="triangle">
            <a:avLst>
              <a:gd name="adj" fmla="val 15848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0" name="Shape 60"/>
          <p:cNvSpPr txBox="1"/>
          <p:nvPr/>
        </p:nvSpPr>
        <p:spPr>
          <a:xfrm>
            <a:off x="4831775" y="2014250"/>
            <a:ext cx="3644700" cy="215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    Z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						 X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		    Y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		V			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				U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			    W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Prove ∆NMK≅∆LKM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Given: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600">
                <a:latin typeface="Ubuntu"/>
                <a:ea typeface="Ubuntu"/>
                <a:cs typeface="Ubuntu"/>
                <a:sym typeface="Ubuntu"/>
              </a:rPr>
              <a:t>∡NKM≅∡LMK</a:t>
            </a:r>
          </a:p>
          <a:p>
            <a:pPr lvl="0">
              <a:spcBef>
                <a:spcPts val="0"/>
              </a:spcBef>
              <a:buNone/>
            </a:pPr>
            <a:r>
              <a:rPr lang="en" sz="2600">
                <a:latin typeface="Ubuntu"/>
                <a:ea typeface="Ubuntu"/>
                <a:cs typeface="Ubuntu"/>
                <a:sym typeface="Ubuntu"/>
              </a:rPr>
              <a:t>∡L≅∡N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 sz="1400"/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	   </a:t>
            </a:r>
            <a:r>
              <a:rPr lang="en" sz="1400">
                <a:latin typeface="Syncopate"/>
                <a:ea typeface="Syncopate"/>
                <a:cs typeface="Syncopate"/>
                <a:sym typeface="Syncopate"/>
              </a:rPr>
              <a:t>L				N</a:t>
            </a:r>
          </a:p>
          <a:p>
            <a:pPr lvl="0" rtl="0">
              <a:spcBef>
                <a:spcPts val="0"/>
              </a:spcBef>
              <a:buNone/>
            </a:pPr>
            <a:endParaRPr sz="1400">
              <a:latin typeface="Syncopate"/>
              <a:ea typeface="Syncopate"/>
              <a:cs typeface="Syncopate"/>
              <a:sym typeface="Syncopate"/>
            </a:endParaRPr>
          </a:p>
          <a:p>
            <a:pPr lvl="0" rtl="0">
              <a:spcBef>
                <a:spcPts val="0"/>
              </a:spcBef>
              <a:buNone/>
            </a:pPr>
            <a:endParaRPr sz="1400">
              <a:latin typeface="Syncopate"/>
              <a:ea typeface="Syncopate"/>
              <a:cs typeface="Syncopate"/>
              <a:sym typeface="Syncopate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1400">
                <a:latin typeface="Syncopate"/>
                <a:ea typeface="Syncopate"/>
                <a:cs typeface="Syncopate"/>
                <a:sym typeface="Syncopate"/>
              </a:rPr>
              <a:t>    K					    M</a:t>
            </a:r>
          </a:p>
        </p:txBody>
      </p:sp>
      <p:sp>
        <p:nvSpPr>
          <p:cNvPr id="68" name="Shape 68"/>
          <p:cNvSpPr/>
          <p:nvPr/>
        </p:nvSpPr>
        <p:spPr>
          <a:xfrm rot="-9491511" flipH="1">
            <a:off x="5335227" y="2685418"/>
            <a:ext cx="1894482" cy="755408"/>
          </a:xfrm>
          <a:prstGeom prst="rtTriangle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/>
          <p:nvPr/>
        </p:nvSpPr>
        <p:spPr>
          <a:xfrm rot="9491511">
            <a:off x="5335227" y="2685293"/>
            <a:ext cx="1894482" cy="755408"/>
          </a:xfrm>
          <a:prstGeom prst="rtTriangle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</Words>
  <Application>Microsoft Office PowerPoint</Application>
  <PresentationFormat>On-screen Show (16:9)</PresentationFormat>
  <Paragraphs>35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Ubuntu</vt:lpstr>
      <vt:lpstr>Corsiva</vt:lpstr>
      <vt:lpstr>Arial</vt:lpstr>
      <vt:lpstr>Syncopate</vt:lpstr>
      <vt:lpstr>simple-light</vt:lpstr>
      <vt:lpstr>4.6 Prove ∆s ≅ by ASA and AAS</vt:lpstr>
      <vt:lpstr>g.co.8, g.co10</vt:lpstr>
      <vt:lpstr>∡-side-∡ ≅ postulate (ASA)</vt:lpstr>
      <vt:lpstr>∡-∡-side ≅ postulate (AAS)</vt:lpstr>
      <vt:lpstr>Prove ∆XWV≅∆ZWU</vt:lpstr>
      <vt:lpstr>Prove ∆NMK≅∆LKM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4.6 Prove ∆s ≅ by ASA and AAS</dc:title>
  <dc:creator>Concepcion Vazquez</dc:creator>
  <cp:lastModifiedBy>Concepcion Vazquez</cp:lastModifiedBy>
  <cp:revision>1</cp:revision>
  <dcterms:modified xsi:type="dcterms:W3CDTF">2016-10-28T16:10:01Z</dcterms:modified>
</cp:coreProperties>
</file>