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Ubuntu" panose="020B0604020202020204" charset="0"/>
      <p:regular r:id="rId7"/>
      <p:bold r:id="rId8"/>
      <p:italic r:id="rId9"/>
      <p:boldItalic r:id="rId10"/>
    </p:embeddedFont>
    <p:embeddedFont>
      <p:font typeface="Corsiva" panose="020B0604020202020204" charset="0"/>
      <p:regular r:id="rId11"/>
      <p:bold r:id="rId12"/>
      <p:italic r:id="rId13"/>
      <p:boldItalic r:id="rId14"/>
    </p:embeddedFont>
    <p:embeddedFont>
      <p:font typeface="Syncopate" panose="020B0604020202020204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171319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5071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6679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51675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9494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Corsiva"/>
              <a:defRPr sz="30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4.7 Use ≅ ∆s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  <a:endParaRPr lang="en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g.co.12, g.co10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would I apply the converse of ≅ ∆ theorems and postulates?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use </a:t>
            </a:r>
            <a:r>
              <a:rPr lang="en"/>
              <a:t>≅ ∆s to prove ≅ parts</a:t>
            </a: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800">
              <a:latin typeface="Syncopate"/>
              <a:ea typeface="Syncopate"/>
              <a:cs typeface="Syncopate"/>
              <a:sym typeface="Syncopat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Syncopate"/>
                <a:ea typeface="Syncopate"/>
                <a:cs typeface="Syncopate"/>
                <a:sym typeface="Syncopate"/>
              </a:rPr>
              <a:t>				B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latin typeface="Syncopate"/>
              <a:ea typeface="Syncopate"/>
              <a:cs typeface="Syncopate"/>
              <a:sym typeface="Syncopate"/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latin typeface="Syncopate"/>
              <a:ea typeface="Syncopate"/>
              <a:cs typeface="Syncopate"/>
              <a:sym typeface="Syncopate"/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latin typeface="Syncopate"/>
              <a:ea typeface="Syncopate"/>
              <a:cs typeface="Syncopate"/>
              <a:sym typeface="Syncopate"/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latin typeface="Syncopate"/>
              <a:ea typeface="Syncopate"/>
              <a:cs typeface="Syncopate"/>
              <a:sym typeface="Syncopat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Syncopate"/>
                <a:ea typeface="Syncopate"/>
                <a:cs typeface="Syncopate"/>
                <a:sym typeface="Syncopate"/>
              </a:rPr>
              <a:t>    A						 C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latin typeface="Syncopate"/>
              <a:ea typeface="Syncopate"/>
              <a:cs typeface="Syncopate"/>
              <a:sym typeface="Syncopat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Syncopate"/>
                <a:ea typeface="Syncopate"/>
                <a:cs typeface="Syncopate"/>
                <a:sym typeface="Syncopate"/>
              </a:rPr>
              <a:t>			</a:t>
            </a:r>
          </a:p>
          <a:p>
            <a:pPr lvl="0">
              <a:spcBef>
                <a:spcPts val="0"/>
              </a:spcBef>
              <a:buNone/>
            </a:pPr>
            <a:r>
              <a:rPr lang="en" sz="1800">
                <a:latin typeface="Syncopate"/>
                <a:ea typeface="Syncopate"/>
                <a:cs typeface="Syncopate"/>
                <a:sym typeface="Syncopate"/>
              </a:rPr>
              <a:t>				D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Prove ∡A≅∡C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Given: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AD≅CD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AB≅CB</a:t>
            </a:r>
          </a:p>
          <a:p>
            <a:pPr lvl="0">
              <a:spcBef>
                <a:spcPts val="0"/>
              </a:spcBef>
              <a:buNone/>
            </a:pPr>
            <a:endParaRPr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5" name="Shape 45"/>
          <p:cNvSpPr/>
          <p:nvPr/>
        </p:nvSpPr>
        <p:spPr>
          <a:xfrm rot="-5400000">
            <a:off x="4819025" y="2493700"/>
            <a:ext cx="2415599" cy="1309799"/>
          </a:xfrm>
          <a:prstGeom prst="triangle">
            <a:avLst>
              <a:gd name="adj" fmla="val 3034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 rot="5400000" flipH="1">
            <a:off x="6128825" y="2493700"/>
            <a:ext cx="2415599" cy="1309799"/>
          </a:xfrm>
          <a:prstGeom prst="triangle">
            <a:avLst>
              <a:gd name="adj" fmla="val 3034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Prove ∆BCE≅ ∆DCE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Given: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∡DCA is ∡2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∡BCA is ∡1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∡DAC is ∡4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∡BAC is ∡3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∡1≅∡2</a:t>
            </a:r>
          </a:p>
          <a:p>
            <a:pPr lv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∡3≅∡4</a:t>
            </a:r>
          </a:p>
        </p:txBody>
      </p:sp>
      <p:sp>
        <p:nvSpPr>
          <p:cNvPr id="53" name="Shape 53"/>
          <p:cNvSpPr/>
          <p:nvPr/>
        </p:nvSpPr>
        <p:spPr>
          <a:xfrm>
            <a:off x="5203600" y="1622375"/>
            <a:ext cx="2932200" cy="1093499"/>
          </a:xfrm>
          <a:prstGeom prst="triangle">
            <a:avLst>
              <a:gd name="adj" fmla="val 2894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5203600" y="2715875"/>
            <a:ext cx="2932200" cy="1093499"/>
          </a:xfrm>
          <a:prstGeom prst="triangle">
            <a:avLst>
              <a:gd name="adj" fmla="val 2894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5" name="Shape 55"/>
          <p:cNvCxnSpPr>
            <a:stCxn id="53" idx="0"/>
            <a:endCxn id="54" idx="0"/>
          </p:cNvCxnSpPr>
          <p:nvPr/>
        </p:nvCxnSpPr>
        <p:spPr>
          <a:xfrm>
            <a:off x="6052383" y="1622375"/>
            <a:ext cx="0" cy="21870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Syncopate"/>
                <a:ea typeface="Syncopate"/>
                <a:cs typeface="Syncopate"/>
                <a:sym typeface="Syncopate"/>
              </a:rPr>
              <a:t>		   D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latin typeface="Syncopate"/>
              <a:ea typeface="Syncopate"/>
              <a:cs typeface="Syncopate"/>
              <a:sym typeface="Syncopate"/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latin typeface="Syncopate"/>
              <a:ea typeface="Syncopate"/>
              <a:cs typeface="Syncopate"/>
              <a:sym typeface="Syncopat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Syncopate"/>
                <a:ea typeface="Syncopate"/>
                <a:cs typeface="Syncopate"/>
                <a:sym typeface="Syncopate"/>
              </a:rPr>
              <a:t>   C			E				  A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latin typeface="Syncopate"/>
              <a:ea typeface="Syncopate"/>
              <a:cs typeface="Syncopate"/>
              <a:sym typeface="Syncopate"/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latin typeface="Syncopate"/>
              <a:ea typeface="Syncopate"/>
              <a:cs typeface="Syncopate"/>
              <a:sym typeface="Syncopate"/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800">
                <a:latin typeface="Syncopate"/>
                <a:ea typeface="Syncopate"/>
                <a:cs typeface="Syncopate"/>
                <a:sym typeface="Syncopate"/>
              </a:rPr>
              <a:t>		   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On-screen Show (16:9)</PresentationFormat>
  <Paragraphs>38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Ubuntu</vt:lpstr>
      <vt:lpstr>Corsiva</vt:lpstr>
      <vt:lpstr>Arial</vt:lpstr>
      <vt:lpstr>Syncopate</vt:lpstr>
      <vt:lpstr>simple-light</vt:lpstr>
      <vt:lpstr>4.7 Use ≅ ∆s</vt:lpstr>
      <vt:lpstr>g.co.12, g.co10</vt:lpstr>
      <vt:lpstr>Prove ∡A≅∡C</vt:lpstr>
      <vt:lpstr>Prove ∆BCE≅ ∆DCE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4.7 Use ≅ ∆s</dc:title>
  <dc:creator>Concepcion Vazquez</dc:creator>
  <cp:lastModifiedBy>Concepcion Vazquez</cp:lastModifiedBy>
  <cp:revision>1</cp:revision>
  <dcterms:modified xsi:type="dcterms:W3CDTF">2016-10-28T16:10:31Z</dcterms:modified>
</cp:coreProperties>
</file>