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Corsiva" panose="020B0604020202020204" charset="0"/>
      <p:regular r:id="rId9"/>
      <p:bold r:id="rId10"/>
      <p:italic r:id="rId11"/>
      <p:boldItalic r:id="rId12"/>
    </p:embeddedFont>
    <p:embeddedFont>
      <p:font typeface="Ubuntu" panose="020B0604020202020204" charset="0"/>
      <p:regular r:id="rId13"/>
      <p:bold r:id="rId14"/>
      <p:italic r:id="rId15"/>
      <p:boldItalic r:id="rId16"/>
    </p:embeddedFont>
    <p:embeddedFont>
      <p:font typeface="Syncopate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98244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5605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835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5720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2471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2345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873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2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4.8 Use Isosceles and Equilateral ∆s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G-co.3.10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theorems apply to isosceles and equilateral ∆s?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</a:t>
            </a:r>
            <a:r>
              <a:rPr lang="en"/>
              <a:t>theorems the apply to isosceles and equilateral ∆s</a:t>
            </a: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Base ∡s Theorem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two sides of a ∆ are ≅, then the ∡s opposite them are ≅. </a:t>
            </a:r>
          </a:p>
        </p:txBody>
      </p:sp>
      <p:pic>
        <p:nvPicPr>
          <p:cNvPr id="44" name="Shape 44" descr="first_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9704" y="2300225"/>
            <a:ext cx="5071175" cy="23775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/>
              <a:t>Converse of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200"/>
              <a:t>Base ∡s Theorem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If two ∡s of a ∆ are ≅, then the sides opposite them are ≅.</a:t>
            </a:r>
          </a:p>
        </p:txBody>
      </p:sp>
      <p:pic>
        <p:nvPicPr>
          <p:cNvPr id="51" name="Shape 51" descr="8a9dd12a-0024-455f-8e2e-1f6430fa54e3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2825" y="1419225"/>
            <a:ext cx="3245801" cy="3506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200"/>
              <a:t>corollary to the base ∡s theorem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a ∆ is equilateral, then it is equiangular.</a:t>
            </a:r>
          </a:p>
        </p:txBody>
      </p:sp>
      <p:pic>
        <p:nvPicPr>
          <p:cNvPr id="58" name="Shape 58" descr="d1c7a650-11f1-4403-a182-8f87d6cd8fba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00375" y="1922162"/>
            <a:ext cx="3143250" cy="280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32742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0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endParaRPr sz="20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latin typeface="Syncopate"/>
              <a:ea typeface="Syncopate"/>
              <a:cs typeface="Syncopate"/>
              <a:sym typeface="Syncopate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Syncopate"/>
                <a:ea typeface="Syncopate"/>
                <a:cs typeface="Syncopate"/>
                <a:sym typeface="Syncopate"/>
              </a:rPr>
              <a:t>    </a:t>
            </a:r>
            <a:r>
              <a:rPr lang="en" sz="1600">
                <a:latin typeface="Syncopate"/>
                <a:ea typeface="Syncopate"/>
                <a:cs typeface="Syncopate"/>
                <a:sym typeface="Syncopate"/>
              </a:rPr>
              <a:t>H</a:t>
            </a:r>
          </a:p>
          <a:p>
            <a:pPr lvl="0" rtl="0">
              <a:spcBef>
                <a:spcPts val="0"/>
              </a:spcBef>
              <a:buNone/>
            </a:pPr>
            <a:endParaRPr sz="1600"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600">
                <a:latin typeface="Syncopate"/>
                <a:ea typeface="Syncopate"/>
                <a:cs typeface="Syncopate"/>
                <a:sym typeface="Syncopate"/>
              </a:rPr>
              <a:t/>
            </a:r>
            <a:br>
              <a:rPr lang="en" sz="1600">
                <a:latin typeface="Syncopate"/>
                <a:ea typeface="Syncopate"/>
                <a:cs typeface="Syncopate"/>
                <a:sym typeface="Syncopate"/>
              </a:rPr>
            </a:br>
            <a:r>
              <a:rPr lang="en" sz="1600">
                <a:latin typeface="Syncopate"/>
                <a:ea typeface="Syncopate"/>
                <a:cs typeface="Syncopate"/>
                <a:sym typeface="Syncopate"/>
              </a:rPr>
              <a:t>G		K		J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If HG ≅ HK, then ∡__≅∡__.</a:t>
            </a:r>
          </a:p>
          <a:p>
            <a:pPr lvl="0" rtl="0">
              <a:spcBef>
                <a:spcPts val="0"/>
              </a:spcBef>
              <a:buNone/>
            </a:pPr>
            <a:endParaRPr sz="2600"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600">
                <a:latin typeface="Ubuntu"/>
                <a:ea typeface="Ubuntu"/>
                <a:cs typeface="Ubuntu"/>
                <a:sym typeface="Ubuntu"/>
              </a:rPr>
              <a:t>If ∡KHJ≅∡KJH, then  __≅__.</a:t>
            </a:r>
          </a:p>
        </p:txBody>
      </p:sp>
      <p:sp>
        <p:nvSpPr>
          <p:cNvPr id="65" name="Shape 65"/>
          <p:cNvSpPr/>
          <p:nvPr/>
        </p:nvSpPr>
        <p:spPr>
          <a:xfrm>
            <a:off x="4649150" y="2601175"/>
            <a:ext cx="894600" cy="717899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6" name="Shape 66"/>
          <p:cNvCxnSpPr>
            <a:stCxn id="65" idx="0"/>
          </p:cNvCxnSpPr>
          <p:nvPr/>
        </p:nvCxnSpPr>
        <p:spPr>
          <a:xfrm>
            <a:off x="5096450" y="2601175"/>
            <a:ext cx="1235700" cy="729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7" name="Shape 67"/>
          <p:cNvCxnSpPr>
            <a:stCxn id="65" idx="4"/>
          </p:cNvCxnSpPr>
          <p:nvPr/>
        </p:nvCxnSpPr>
        <p:spPr>
          <a:xfrm>
            <a:off x="5543750" y="3319074"/>
            <a:ext cx="800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On-screen Show (16:9)</PresentationFormat>
  <Paragraphs>24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Corsiva</vt:lpstr>
      <vt:lpstr>Arial</vt:lpstr>
      <vt:lpstr>Ubuntu</vt:lpstr>
      <vt:lpstr>Syncopate</vt:lpstr>
      <vt:lpstr>simple-light</vt:lpstr>
      <vt:lpstr>4.8 Use Isosceles and Equilateral ∆s</vt:lpstr>
      <vt:lpstr>G-co.3.10</vt:lpstr>
      <vt:lpstr>Base ∡s Theorem</vt:lpstr>
      <vt:lpstr>Converse of  Base ∡s Theorem</vt:lpstr>
      <vt:lpstr>corollary to the base ∡s theorem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4.8 Use Isosceles and Equilateral ∆s</dc:title>
  <dc:creator>Concepcion Vazquez</dc:creator>
  <cp:lastModifiedBy>Concepcion Vazquez</cp:lastModifiedBy>
  <cp:revision>1</cp:revision>
  <dcterms:modified xsi:type="dcterms:W3CDTF">2016-10-28T16:11:00Z</dcterms:modified>
</cp:coreProperties>
</file>