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Ubuntu" panose="020B0604020202020204" charset="0"/>
      <p:regular r:id="rId9"/>
      <p:bold r:id="rId10"/>
      <p:italic r:id="rId11"/>
      <p:boldItalic r:id="rId12"/>
    </p:embeddedFont>
    <p:embeddedFont>
      <p:font typeface="Corsiva" panose="020B0604020202020204" charset="0"/>
      <p:regular r:id="rId13"/>
      <p:bold r:id="rId14"/>
      <p:italic r:id="rId15"/>
      <p:boldItalic r:id="rId16"/>
    </p:embeddedFont>
    <p:embeddedFont>
      <p:font typeface="Syncopate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41650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81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157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31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66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9157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72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5.1 Midsegment Theorem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and Coordinate Proof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g-Co.3.10 ; g-gpe.2.4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midsegments be proven on a coordinate plane?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properti</a:t>
            </a:r>
            <a:r>
              <a:rPr lang="en"/>
              <a:t>es of midsegments and write coordinate proofs.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midsegments of ∆s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segment that connects the midpoints of two sides of the ∆.</a:t>
            </a:r>
          </a:p>
        </p:txBody>
      </p:sp>
      <p:pic>
        <p:nvPicPr>
          <p:cNvPr id="44" name="Shape 44" descr="triangle-midsegment-theorem-image0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200" y="2463875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x="3794700" y="3243850"/>
            <a:ext cx="746699" cy="39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8761D"/>
          </a:solidFill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6" name="Shape 46" descr="f-d%3A31c4ae81be92cfb678bb438a2b50cc826368bb6f064866fe182ff74b%2BIMAGE%2BIMAGE.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0525" y="2155137"/>
            <a:ext cx="3786224" cy="256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Midsegment Theorem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segment connecting the midpoints of two sides of a ∆ is ∥ to the third side and is ½ as long as that side.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DE∥BC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DE = ½(BC)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4" name="Shape 54" descr="triangle-midsegment-theorem-image009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7025" y="12001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pic>
        <p:nvPicPr>
          <p:cNvPr id="60" name="Shape 60" descr="2013032522191416946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7850" y="1163450"/>
            <a:ext cx="5128949" cy="30653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A is the midpoint of XY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B is the midpoint of YZ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coordinates Geometry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length of the hypotenuse and the coordinates of its midpoint.</a:t>
            </a:r>
          </a:p>
        </p:txBody>
      </p:sp>
      <p:pic>
        <p:nvPicPr>
          <p:cNvPr id="68" name="Shape 68" descr="48667_graph_blank_lg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400" y="1200150"/>
            <a:ext cx="3822000" cy="382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6631250" y="1912125"/>
            <a:ext cx="1336199" cy="1201200"/>
          </a:xfrm>
          <a:prstGeom prst="rtTriangle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6006725" y="1648375"/>
            <a:ext cx="831000" cy="32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(0, a)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712400" y="3113325"/>
            <a:ext cx="831000" cy="32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(a, 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Ubuntu</vt:lpstr>
      <vt:lpstr>Corsiva</vt:lpstr>
      <vt:lpstr>Syncopate</vt:lpstr>
      <vt:lpstr>Arial</vt:lpstr>
      <vt:lpstr>simple-light</vt:lpstr>
      <vt:lpstr>5.1 Midsegment Theorem  and Coordinate Proof</vt:lpstr>
      <vt:lpstr>g-Co.3.10 ; g-gpe.2.4</vt:lpstr>
      <vt:lpstr>midsegments of ∆s</vt:lpstr>
      <vt:lpstr>Midsegment Theorem</vt:lpstr>
      <vt:lpstr>Solve for x</vt:lpstr>
      <vt:lpstr>coordinates Geometry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Midsegment Theorem  and Coordinate Proof</dc:title>
  <dc:creator>Concepcion Vazquez</dc:creator>
  <cp:lastModifiedBy>Concepcion Vazquez</cp:lastModifiedBy>
  <cp:revision>1</cp:revision>
  <dcterms:modified xsi:type="dcterms:W3CDTF">2016-11-16T19:33:10Z</dcterms:modified>
</cp:coreProperties>
</file>