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4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Ubuntu" panose="020B0604020202020204" charset="0"/>
      <p:regular r:id="rId12"/>
      <p:bold r:id="rId13"/>
      <p:italic r:id="rId14"/>
      <p:boldItalic r:id="rId15"/>
    </p:embeddedFont>
    <p:embeddedFont>
      <p:font typeface="Corsiva" panose="020B0604020202020204" charset="0"/>
      <p:regular r:id="rId16"/>
      <p:bold r:id="rId17"/>
      <p:italic r:id="rId18"/>
      <p:boldItalic r:id="rId19"/>
    </p:embeddedFont>
    <p:embeddedFont>
      <p:font typeface="Syncopate" panose="020B0604020202020204" charset="0"/>
      <p:regular r:id="rId20"/>
      <p:bold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10.fntdata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1704930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049750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073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" name="Shape 4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79613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529794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571785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98493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2127063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900358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" name="Shape 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359509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25" cy="372568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2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CC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buFont typeface="Syncopate"/>
              <a:buNone/>
              <a:defRPr sz="3600" b="1">
                <a:solidFill>
                  <a:schemeClr val="lt1"/>
                </a:solidFill>
                <a:latin typeface="Syncopate"/>
                <a:ea typeface="Syncopate"/>
                <a:cs typeface="Syncopate"/>
                <a:sym typeface="Syncopate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8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600"/>
              </a:spcBef>
              <a:buClr>
                <a:srgbClr val="38761D"/>
              </a:buClr>
              <a:buSzPct val="100000"/>
              <a:buFont typeface="Corsiva"/>
              <a:defRPr sz="30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1pPr>
            <a:lvl2pPr lvl="1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2pPr>
            <a:lvl3pPr lvl="2">
              <a:spcBef>
                <a:spcPts val="480"/>
              </a:spcBef>
              <a:buClr>
                <a:srgbClr val="38761D"/>
              </a:buClr>
              <a:buSzPct val="100000"/>
              <a:buFont typeface="Corsiva"/>
              <a:defRPr sz="24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3pPr>
            <a:lvl4pPr lvl="3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4pPr>
            <a:lvl5pPr lvl="4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5pPr>
            <a:lvl6pPr lvl="5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6pPr>
            <a:lvl7pPr lvl="6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7pPr>
            <a:lvl8pPr lvl="7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8pPr>
            <a:lvl9pPr lvl="8">
              <a:spcBef>
                <a:spcPts val="360"/>
              </a:spcBef>
              <a:buClr>
                <a:srgbClr val="38761D"/>
              </a:buClr>
              <a:buSzPct val="100000"/>
              <a:buFont typeface="Corsiva"/>
              <a:defRPr sz="1800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defRPr>
            </a:lvl9pPr>
          </a:lstStyle>
          <a:p>
            <a:endParaRPr/>
          </a:p>
        </p:txBody>
      </p:sp>
      <p:pic>
        <p:nvPicPr>
          <p:cNvPr id="8" name="Shape 8" descr="Miami Logo.gif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ctrTitle"/>
          </p:nvPr>
        </p:nvSpPr>
        <p:spPr>
          <a:xfrm>
            <a:off x="685800" y="1583342"/>
            <a:ext cx="7772400" cy="1159856"/>
          </a:xfrm>
          <a:prstGeom prst="rect">
            <a:avLst/>
          </a:prstGeom>
          <a:solidFill>
            <a:srgbClr val="CCCCCC"/>
          </a:solidFill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5.3 Use ∡ Bisectors of ∆s</a:t>
            </a:r>
          </a:p>
        </p:txBody>
      </p:sp>
      <p:sp>
        <p:nvSpPr>
          <p:cNvPr id="29" name="Shape 29"/>
          <p:cNvSpPr txBox="1">
            <a:spLocks noGrp="1"/>
          </p:cNvSpPr>
          <p:nvPr>
            <p:ph type="subTitle" idx="1"/>
          </p:nvPr>
        </p:nvSpPr>
        <p:spPr>
          <a:xfrm>
            <a:off x="685800" y="2840053"/>
            <a:ext cx="7772400" cy="78473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Mrs. </a:t>
            </a:r>
            <a:r>
              <a:rPr lang="en-US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V</a:t>
            </a: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azquez</a:t>
            </a:r>
          </a:p>
          <a:p>
            <a:pPr lvl="0" rtl="0">
              <a:spcBef>
                <a:spcPts val="0"/>
              </a:spcBef>
              <a:buNone/>
            </a:pPr>
            <a:r>
              <a:rPr lang="en" dirty="0" smtClean="0">
                <a:solidFill>
                  <a:srgbClr val="FFFFFF"/>
                </a:solidFill>
                <a:latin typeface="Syncopate"/>
                <a:ea typeface="Syncopate"/>
                <a:cs typeface="Syncopate"/>
                <a:sym typeface="Syncopate"/>
              </a:rPr>
              <a:t>Geometry</a:t>
            </a:r>
            <a:endParaRPr lang="en" dirty="0">
              <a:solidFill>
                <a:srgbClr val="FFFFFF"/>
              </a:solidFill>
              <a:latin typeface="Syncopate"/>
              <a:ea typeface="Syncopate"/>
              <a:cs typeface="Syncopate"/>
              <a:sym typeface="Syncopat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g-Co.3.10, g-c.1.3</a:t>
            </a:r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Essential Question: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How can ∡ bisectors be used in ∆?s?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rgbClr val="FFFFFF"/>
                </a:solidFill>
                <a:latin typeface="Corsiva"/>
                <a:ea typeface="Corsiva"/>
                <a:cs typeface="Corsiva"/>
                <a:sym typeface="Corsiva"/>
              </a:rPr>
              <a:t>Objective: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  <a:latin typeface="Corsiva"/>
                <a:ea typeface="Corsiva"/>
                <a:cs typeface="Corsiva"/>
                <a:sym typeface="Corsiva"/>
              </a:rPr>
              <a:t>Students will be use </a:t>
            </a:r>
            <a:r>
              <a:rPr lang="en"/>
              <a:t>∡ bisectors to find distance relationships.</a:t>
            </a:r>
          </a:p>
        </p:txBody>
      </p:sp>
      <p:pic>
        <p:nvPicPr>
          <p:cNvPr id="37" name="Shape 37" descr="Miami Logo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75" y="4653040"/>
            <a:ext cx="659699" cy="4235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∡ bisector theorem</a:t>
            </a:r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If a point on the bisector of an ∡, then it is equidistant from the two sides of the ∡.</a:t>
            </a:r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>
              <a:spcBef>
                <a:spcPts val="0"/>
              </a:spcBef>
              <a:buNone/>
            </a:pPr>
            <a:r>
              <a:rPr lang="en" sz="26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If BD bisects ∡ABC &amp; ED⊥AB &amp; FD⊥CB, then ED=FD.</a:t>
            </a:r>
          </a:p>
        </p:txBody>
      </p:sp>
      <p:pic>
        <p:nvPicPr>
          <p:cNvPr id="45" name="Shape 45" descr="f-d%3Ab16d16a05b6063491fb06c0f15399081e4c42b929a25efd3857bb776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55312" y="1063375"/>
            <a:ext cx="2268425" cy="23295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200"/>
              <a:t>Converse of the </a:t>
            </a:r>
          </a:p>
          <a:p>
            <a:pPr lvl="0" algn="ctr" rtl="0">
              <a:spcBef>
                <a:spcPts val="0"/>
              </a:spcBef>
              <a:buNone/>
            </a:pPr>
            <a:r>
              <a:rPr lang="en" sz="3200"/>
              <a:t>∡ bisector theorem</a:t>
            </a:r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en"/>
              <a:t>If a point is in the interior of an ∡ and is equidistant from the sides of an ∡, then it lies on the bisector of the ∡.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 sz="2600">
              <a:latin typeface="Ubuntu"/>
              <a:ea typeface="Ubuntu"/>
              <a:cs typeface="Ubuntu"/>
              <a:sym typeface="Ubuntu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en" sz="26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If ED⊥AB &amp; FD⊥CB &amp; ED=FD, then BD bisects ∡ABC.</a:t>
            </a:r>
          </a:p>
        </p:txBody>
      </p:sp>
      <p:pic>
        <p:nvPicPr>
          <p:cNvPr id="53" name="Shape 53" descr="f-d%3Ab16d16a05b6063491fb06c0f15399081e4c42b929a25efd3857bb776%2BIMAGE%2BIMAGE.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6575" y="956775"/>
            <a:ext cx="2405900" cy="2470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Solve for BD</a:t>
            </a:r>
          </a:p>
        </p:txBody>
      </p:sp>
      <p:pic>
        <p:nvPicPr>
          <p:cNvPr id="59" name="Shape 59" descr="angle-bisector-theorem-image006.gif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8412" y="1063375"/>
            <a:ext cx="4167175" cy="3554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Solve for BD</a:t>
            </a:r>
          </a:p>
        </p:txBody>
      </p:sp>
      <p:pic>
        <p:nvPicPr>
          <p:cNvPr id="65" name="Shape 65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53300" y="1063373"/>
            <a:ext cx="4437399" cy="3848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incenter</a:t>
            </a: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point of concurrency of ∡ bisectors</a:t>
            </a:r>
          </a:p>
        </p:txBody>
      </p:sp>
      <p:pic>
        <p:nvPicPr>
          <p:cNvPr id="72" name="Shape 72" descr="imag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30582" y="1701058"/>
            <a:ext cx="4498324" cy="27238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200"/>
              <a:t>concurrency of ∡ bisectors theorem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The ∡ bisectors of a ∆ intersect at a point that is equidistant from the sides of the ∆.</a:t>
            </a:r>
          </a:p>
        </p:txBody>
      </p:sp>
      <p:pic>
        <p:nvPicPr>
          <p:cNvPr id="79" name="Shape 79" descr="94GrxXqFaLBZ8p2OVZJSZQ_m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52250" y="1200150"/>
            <a:ext cx="4404049" cy="2312124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Shape 80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 sz="2400">
                <a:solidFill>
                  <a:schemeClr val="accent2"/>
                </a:solidFill>
                <a:latin typeface="Ubuntu"/>
                <a:ea typeface="Ubuntu"/>
                <a:cs typeface="Ubuntu"/>
                <a:sym typeface="Ubuntu"/>
              </a:rPr>
              <a:t>If AP, BP, &amp; CP are ∡ bisectors of ∆ABC, then PD=PE=PF.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Find YC</a:t>
            </a:r>
          </a:p>
        </p:txBody>
      </p:sp>
      <p:sp>
        <p:nvSpPr>
          <p:cNvPr id="86" name="Shape 8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ZP = 4x - 1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XP = x + 2</a:t>
            </a:r>
          </a:p>
          <a:p>
            <a:pPr lvl="0" rtl="0">
              <a:spcBef>
                <a:spcPts val="0"/>
              </a:spcBef>
              <a:buNone/>
            </a:pPr>
            <a:r>
              <a:rPr lang="en" sz="2400">
                <a:latin typeface="Syncopate"/>
                <a:ea typeface="Syncopate"/>
                <a:cs typeface="Syncopate"/>
                <a:sym typeface="Syncopate"/>
              </a:rPr>
              <a:t>CP = 4x + 1</a:t>
            </a:r>
          </a:p>
          <a:p>
            <a:pPr lvl="0" rtl="0">
              <a:spcBef>
                <a:spcPts val="0"/>
              </a:spcBef>
              <a:buNone/>
            </a:pPr>
            <a:endParaRPr sz="2400">
              <a:latin typeface="Syncopate"/>
              <a:ea typeface="Syncopate"/>
              <a:cs typeface="Syncopate"/>
              <a:sym typeface="Syncopate"/>
            </a:endParaRPr>
          </a:p>
          <a:p>
            <a:pPr lvl="0">
              <a:spcBef>
                <a:spcPts val="0"/>
              </a:spcBef>
              <a:buNone/>
            </a:pPr>
            <a:endParaRPr sz="2400">
              <a:latin typeface="Syncopate"/>
              <a:ea typeface="Syncopate"/>
              <a:cs typeface="Syncopate"/>
              <a:sym typeface="Syncopate"/>
            </a:endParaRPr>
          </a:p>
        </p:txBody>
      </p:sp>
      <p:pic>
        <p:nvPicPr>
          <p:cNvPr id="87" name="Shape 87" descr="US830624CD_9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7379" y="1284587"/>
            <a:ext cx="4240325" cy="35568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210</Words>
  <Application>Microsoft Office PowerPoint</Application>
  <PresentationFormat>On-screen Show (16:9)</PresentationFormat>
  <Paragraphs>38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Ubuntu</vt:lpstr>
      <vt:lpstr>Arial</vt:lpstr>
      <vt:lpstr>Corsiva</vt:lpstr>
      <vt:lpstr>Syncopate</vt:lpstr>
      <vt:lpstr>simple-light</vt:lpstr>
      <vt:lpstr>5.3 Use ∡ Bisectors of ∆s</vt:lpstr>
      <vt:lpstr>g-Co.3.10, g-c.1.3</vt:lpstr>
      <vt:lpstr>∡ bisector theorem</vt:lpstr>
      <vt:lpstr>Converse of the  ∡ bisector theorem</vt:lpstr>
      <vt:lpstr>Solve for BD</vt:lpstr>
      <vt:lpstr>Solve for BD</vt:lpstr>
      <vt:lpstr>incenter</vt:lpstr>
      <vt:lpstr>concurrency of ∡ bisectors theorem</vt:lpstr>
      <vt:lpstr>Find YC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5.3 Use ∡ Bisectors of ∆s</dc:title>
  <dc:creator>Concepcion Vazquez</dc:creator>
  <cp:lastModifiedBy>Concepcion Vazquez</cp:lastModifiedBy>
  <cp:revision>2</cp:revision>
  <dcterms:modified xsi:type="dcterms:W3CDTF">2016-11-16T19:43:25Z</dcterms:modified>
</cp:coreProperties>
</file>