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Corsiva" panose="020B0604020202020204" charset="0"/>
      <p:regular r:id="rId14"/>
      <p:bold r:id="rId15"/>
      <p:italic r:id="rId16"/>
      <p:boldItalic r:id="rId17"/>
    </p:embeddedFont>
    <p:embeddedFont>
      <p:font typeface="Syncopate" panose="020B0604020202020204" charset="0"/>
      <p:regular r:id="rId18"/>
      <p:bold r:id="rId19"/>
    </p:embeddedFont>
    <p:embeddedFont>
      <p:font typeface="Ubuntu" panose="020B060402020202020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098761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76679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6051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3282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7423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4689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8752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3778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722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1472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9411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169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Corsiva"/>
              <a:defRPr sz="30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5.4 Medians and Altitudes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Mrs. </a:t>
            </a:r>
            <a:r>
              <a:rPr lang="en-US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azquez</a:t>
            </a:r>
          </a:p>
          <a:p>
            <a:pPr lvl="0" rtl="0">
              <a:spcBef>
                <a:spcPts val="0"/>
              </a:spcBef>
              <a:buNone/>
            </a:pP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  <a:endParaRPr lang="en" dirty="0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200"/>
              <a:t>concurrency of altitudes of a ∆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lines containing the altitudes of a ∆ are concurrent.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 sz="26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rPr>
              <a:t>If AE, CD, and BF are altitudes  of ∆ABC, then G is the orthocenter.</a:t>
            </a:r>
          </a:p>
        </p:txBody>
      </p:sp>
      <p:pic>
        <p:nvPicPr>
          <p:cNvPr id="95" name="Shape 95" descr="image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2237" y="1200150"/>
            <a:ext cx="2434574" cy="211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Orthocenter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The orthocenter of a ⊿ is the vertex opposite the hypotenuse.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latin typeface="Ubuntu"/>
                <a:ea typeface="Ubuntu"/>
                <a:cs typeface="Ubuntu"/>
                <a:sym typeface="Ubuntu"/>
              </a:rPr>
              <a:t>The orthocenter of an obtuse ∆ is outside of the ∆ itself.</a:t>
            </a:r>
          </a:p>
          <a:p>
            <a:pPr lvl="0" rtl="0">
              <a:spcBef>
                <a:spcPts val="0"/>
              </a:spcBef>
              <a:buNone/>
            </a:pPr>
            <a:endParaRPr sz="20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endParaRPr sz="20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endParaRPr sz="20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endParaRPr sz="20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endParaRPr sz="20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endParaRPr sz="2000">
              <a:latin typeface="Ubuntu"/>
              <a:ea typeface="Ubuntu"/>
              <a:cs typeface="Ubuntu"/>
              <a:sym typeface="Ubuntu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000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rPr>
              <a:t>The orthocenter of an acute ∆ is inside the ∆ itself.</a:t>
            </a:r>
          </a:p>
        </p:txBody>
      </p:sp>
      <p:pic>
        <p:nvPicPr>
          <p:cNvPr id="103" name="Shape 103" descr="orthocenter-right-triangl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4275" y="2804275"/>
            <a:ext cx="2800350" cy="20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 descr="picture-of-orthocenter-of-a-triangle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92275" y="2024000"/>
            <a:ext cx="3627075" cy="218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g-Co.3.10, 4.12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happens when medians and altitudes intersect within a triangle?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use </a:t>
            </a:r>
            <a:r>
              <a:rPr lang="en"/>
              <a:t>medians and altitudes.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median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segment from a vertex to the midpoint of the opposite side</a:t>
            </a:r>
          </a:p>
        </p:txBody>
      </p:sp>
      <p:pic>
        <p:nvPicPr>
          <p:cNvPr id="44" name="Shape 44" descr="medians-of-a-triangle-image001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36525" y="1287825"/>
            <a:ext cx="3550350" cy="3550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centroid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point of concurrency of medians</a:t>
            </a:r>
          </a:p>
        </p:txBody>
      </p:sp>
      <p:pic>
        <p:nvPicPr>
          <p:cNvPr id="51" name="Shape 51" descr="medians-of-a-triangle-image002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4300" y="1200150"/>
            <a:ext cx="3725700" cy="372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200"/>
              <a:t>concurrency of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3200"/>
              <a:t>medians of a ∆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medians of a ∆ intersect at a point that is ⅔ of the distance from each vertex to the midpoint of the opposite side. 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200"/>
          </a:p>
          <a:p>
            <a:pPr lvl="0" rtl="0">
              <a:spcBef>
                <a:spcPts val="0"/>
              </a:spcBef>
              <a:buNone/>
            </a:pPr>
            <a:endParaRPr sz="2200"/>
          </a:p>
          <a:p>
            <a:pPr lvl="0" rtl="0">
              <a:spcBef>
                <a:spcPts val="0"/>
              </a:spcBef>
              <a:buNone/>
            </a:pPr>
            <a:endParaRPr sz="2200"/>
          </a:p>
          <a:p>
            <a:pPr lvl="0" rtl="0">
              <a:spcBef>
                <a:spcPts val="0"/>
              </a:spcBef>
              <a:buNone/>
            </a:pPr>
            <a:endParaRPr sz="22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endParaRPr sz="2200">
              <a:solidFill>
                <a:schemeClr val="accent2"/>
              </a:solidFill>
              <a:latin typeface="Ubuntu"/>
              <a:ea typeface="Ubuntu"/>
              <a:cs typeface="Ubuntu"/>
              <a:sym typeface="Ubuntu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200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rPr>
              <a:t>The distance from the vertex to the centroid is ⅔ the distance from the vertex to the opposite midoint.</a:t>
            </a:r>
          </a:p>
        </p:txBody>
      </p:sp>
      <p:pic>
        <p:nvPicPr>
          <p:cNvPr id="59" name="Shape 59" descr="hqZqe2dY.hgEmc5CEJWgng_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66400" y="1200150"/>
            <a:ext cx="2286000" cy="209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solve for x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BE is a median ∆ABC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BG is 3x + 5</a:t>
            </a:r>
          </a:p>
          <a:p>
            <a:pPr lv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GE is x + 2</a:t>
            </a:r>
          </a:p>
        </p:txBody>
      </p:sp>
      <p:pic>
        <p:nvPicPr>
          <p:cNvPr id="66" name="Shape 66" descr="image014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01175" y="1583242"/>
            <a:ext cx="4419224" cy="2959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solve for x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AD is a median ∆ABC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AD is 27 units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GD is 2x + 1</a:t>
            </a:r>
          </a:p>
        </p:txBody>
      </p:sp>
      <p:pic>
        <p:nvPicPr>
          <p:cNvPr id="73" name="Shape 73" descr="image014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01175" y="1583242"/>
            <a:ext cx="4419224" cy="2959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altitude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⊥ segment from a vertex to the opposite side or a line that contains the opposite side</a:t>
            </a:r>
          </a:p>
        </p:txBody>
      </p:sp>
      <p:pic>
        <p:nvPicPr>
          <p:cNvPr id="80" name="Shape 80" descr="altitude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69000" y="1434675"/>
            <a:ext cx="4317800" cy="2367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orthocenter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point at which the lines containing three altitudes of  ∆ intersect</a:t>
            </a:r>
          </a:p>
        </p:txBody>
      </p:sp>
      <p:pic>
        <p:nvPicPr>
          <p:cNvPr id="87" name="Shape 87" descr="8116810_orig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54978" y="1581175"/>
            <a:ext cx="3994499" cy="29636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Office PowerPoint</Application>
  <PresentationFormat>On-screen Show (16:9)</PresentationFormat>
  <Paragraphs>50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Corsiva</vt:lpstr>
      <vt:lpstr>Syncopate</vt:lpstr>
      <vt:lpstr>Arial</vt:lpstr>
      <vt:lpstr>Ubuntu</vt:lpstr>
      <vt:lpstr>simple-light</vt:lpstr>
      <vt:lpstr>5.4 Medians and Altitudes</vt:lpstr>
      <vt:lpstr>g-Co.3.10, 4.12</vt:lpstr>
      <vt:lpstr>median</vt:lpstr>
      <vt:lpstr>centroid</vt:lpstr>
      <vt:lpstr>concurrency of  medians of a ∆</vt:lpstr>
      <vt:lpstr>solve for x</vt:lpstr>
      <vt:lpstr>solve for x</vt:lpstr>
      <vt:lpstr>altitude</vt:lpstr>
      <vt:lpstr>orthocenter</vt:lpstr>
      <vt:lpstr>concurrency of altitudes of a ∆</vt:lpstr>
      <vt:lpstr>Orthocenter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5.4 Medians and Altitudes</dc:title>
  <dc:creator>Concepcion Vazquez</dc:creator>
  <cp:lastModifiedBy>Concepcion Vazquez</cp:lastModifiedBy>
  <cp:revision>1</cp:revision>
  <dcterms:modified xsi:type="dcterms:W3CDTF">2016-11-16T19:44:02Z</dcterms:modified>
</cp:coreProperties>
</file>