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Syncopate" panose="020B0604020202020204" charset="0"/>
      <p:regular r:id="rId10"/>
      <p:bold r:id="rId11"/>
    </p:embeddedFont>
    <p:embeddedFont>
      <p:font typeface="Ubuntu" panose="020B0604020202020204" charset="0"/>
      <p:regular r:id="rId12"/>
      <p:bold r:id="rId13"/>
      <p:italic r:id="rId14"/>
      <p:boldItalic r:id="rId15"/>
    </p:embeddedFont>
    <p:embeddedFont>
      <p:font typeface="Corsiva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03448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700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4607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6333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724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5838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8145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40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5.5 Use Inequalities in a ∆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g-Co.2.7, 3.10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∆ side measures relate with its opposite ∡?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</a:t>
            </a:r>
            <a:r>
              <a:rPr lang="en"/>
              <a:t>find possible lengths of a ∆.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92298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Syncopate"/>
                <a:ea typeface="Syncopate"/>
                <a:cs typeface="Syncopate"/>
                <a:sym typeface="Syncopate"/>
              </a:rPr>
              <a:t>				  A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Syncopate"/>
                <a:ea typeface="Syncopate"/>
                <a:cs typeface="Syncopate"/>
                <a:sym typeface="Syncopate"/>
              </a:rPr>
              <a:t>							C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Syncopate"/>
                <a:ea typeface="Syncopate"/>
                <a:cs typeface="Syncopate"/>
                <a:sym typeface="Syncopate"/>
              </a:rPr>
              <a:t>B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D89F39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BC &gt; AB, so m∡A &gt; m∡C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theorem 5.10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one side of a ∆ is longer than another side, then the ∡ opposite the longer side is larger than the ∡ opposite the shorter side.</a:t>
            </a:r>
          </a:p>
        </p:txBody>
      </p:sp>
      <p:sp>
        <p:nvSpPr>
          <p:cNvPr id="45" name="Shape 45"/>
          <p:cNvSpPr/>
          <p:nvPr/>
        </p:nvSpPr>
        <p:spPr>
          <a:xfrm rot="8390128">
            <a:off x="5026758" y="2428999"/>
            <a:ext cx="2740529" cy="1454463"/>
          </a:xfrm>
          <a:prstGeom prst="rtTriangl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92298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Syncopate"/>
                <a:ea typeface="Syncopate"/>
                <a:cs typeface="Syncopate"/>
                <a:sym typeface="Syncopate"/>
              </a:rPr>
              <a:t>				  A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Syncopate"/>
                <a:ea typeface="Syncopate"/>
                <a:cs typeface="Syncopate"/>
                <a:sym typeface="Syncopate"/>
              </a:rPr>
              <a:t>							C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Syncopate"/>
                <a:ea typeface="Syncopate"/>
                <a:cs typeface="Syncopate"/>
                <a:sym typeface="Syncopate"/>
              </a:rPr>
              <a:t>B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D89F39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m∡A &gt; m∡C, so BC &gt; AB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theorem 5.11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If one ∡ of a ∆ is larger than another ∡, then the side opposite the larger ∡ is longer than the side opposite the smaller ∡.</a:t>
            </a:r>
          </a:p>
        </p:txBody>
      </p:sp>
      <p:sp>
        <p:nvSpPr>
          <p:cNvPr id="53" name="Shape 53"/>
          <p:cNvSpPr/>
          <p:nvPr/>
        </p:nvSpPr>
        <p:spPr>
          <a:xfrm rot="8390128">
            <a:off x="5026758" y="2428999"/>
            <a:ext cx="2740529" cy="1454463"/>
          </a:xfrm>
          <a:prstGeom prst="rtTriangl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∆ Inequality theorem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sum of the lengths of any two sides of a ∆ is greater than the length of the third side.</a:t>
            </a:r>
          </a:p>
        </p:txBody>
      </p:sp>
      <p:sp>
        <p:nvSpPr>
          <p:cNvPr id="60" name="Shape 60"/>
          <p:cNvSpPr/>
          <p:nvPr/>
        </p:nvSpPr>
        <p:spPr>
          <a:xfrm rot="-1695679">
            <a:off x="5153347" y="1677695"/>
            <a:ext cx="2538154" cy="1788115"/>
          </a:xfrm>
          <a:prstGeom prst="triangle">
            <a:avLst>
              <a:gd name="adj" fmla="val 68304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0" rtl="0">
              <a:spcBef>
                <a:spcPts val="0"/>
              </a:spcBef>
              <a:buNone/>
            </a:pPr>
            <a:r>
              <a:rPr lang="en" sz="2200">
                <a:latin typeface="Syncopate"/>
                <a:ea typeface="Syncopate"/>
                <a:cs typeface="Syncopate"/>
                <a:sym typeface="Syncopate"/>
              </a:rPr>
              <a:t>    A</a:t>
            </a:r>
          </a:p>
          <a:p>
            <a:pPr marL="914400" lvl="0" indent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marL="914400" lvl="0" indent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marL="914400" lvl="0" indent="0" rtl="0">
              <a:spcBef>
                <a:spcPts val="0"/>
              </a:spcBef>
              <a:buNone/>
            </a:pPr>
            <a:r>
              <a:rPr lang="en" sz="2200">
                <a:latin typeface="Syncopate"/>
                <a:ea typeface="Syncopate"/>
                <a:cs typeface="Syncopate"/>
                <a:sym typeface="Syncopate"/>
              </a:rPr>
              <a:t>					B</a:t>
            </a:r>
          </a:p>
          <a:p>
            <a:pPr marL="914400" lvl="0" indent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marL="914400" lvl="0" indent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200">
                <a:latin typeface="Syncopate"/>
                <a:ea typeface="Syncopate"/>
                <a:cs typeface="Syncopate"/>
                <a:sym typeface="Syncopate"/>
              </a:rPr>
              <a:t>      C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200">
              <a:latin typeface="Syncopate"/>
              <a:ea typeface="Syncopate"/>
              <a:cs typeface="Syncopate"/>
              <a:sym typeface="Syncopate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AC + BC &gt; AB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Find possible values for x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∆ has one side of 11in and another of 15in. Describe the possible lengths of the third side. 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* find the value of x if x is the smallest side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* find the value of x if x is the largest side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* set solution as a compound inequality</a:t>
            </a:r>
          </a:p>
        </p:txBody>
      </p:sp>
      <p:sp>
        <p:nvSpPr>
          <p:cNvPr id="69" name="Shape 69"/>
          <p:cNvSpPr/>
          <p:nvPr/>
        </p:nvSpPr>
        <p:spPr>
          <a:xfrm rot="4461526">
            <a:off x="1480812" y="3571854"/>
            <a:ext cx="1311880" cy="857307"/>
          </a:xfrm>
          <a:prstGeom prst="triangle">
            <a:avLst>
              <a:gd name="adj" fmla="val 69304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Find possible values for x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∆ has one side of 12in and another of 8in. Describe the possible lengths of the third side.  </a:t>
            </a:r>
          </a:p>
        </p:txBody>
      </p:sp>
      <p:sp>
        <p:nvSpPr>
          <p:cNvPr id="76" name="Shape 76"/>
          <p:cNvSpPr/>
          <p:nvPr/>
        </p:nvSpPr>
        <p:spPr>
          <a:xfrm rot="4461704">
            <a:off x="5684315" y="1422384"/>
            <a:ext cx="2998184" cy="2288118"/>
          </a:xfrm>
          <a:prstGeom prst="triangle">
            <a:avLst>
              <a:gd name="adj" fmla="val 8515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On-screen Show (16:9)</PresentationFormat>
  <Paragraphs>46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Syncopate</vt:lpstr>
      <vt:lpstr>Ubuntu</vt:lpstr>
      <vt:lpstr>Corsiva</vt:lpstr>
      <vt:lpstr>simple-light</vt:lpstr>
      <vt:lpstr>5.5 Use Inequalities in a ∆</vt:lpstr>
      <vt:lpstr>g-Co.2.7, 3.10</vt:lpstr>
      <vt:lpstr>theorem 5.10</vt:lpstr>
      <vt:lpstr>theorem 5.11</vt:lpstr>
      <vt:lpstr>∆ Inequality theorem</vt:lpstr>
      <vt:lpstr>Find possible values for x</vt:lpstr>
      <vt:lpstr>Find possible values for 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Use Inequalities in a ∆</dc:title>
  <dc:creator>Concepcion Vazquez</dc:creator>
  <cp:lastModifiedBy>Concepcion Vazquez</cp:lastModifiedBy>
  <cp:revision>1</cp:revision>
  <dcterms:modified xsi:type="dcterms:W3CDTF">2016-11-16T19:44:35Z</dcterms:modified>
</cp:coreProperties>
</file>