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yncopate" panose="020B0604020202020204" charset="0"/>
      <p:regular r:id="rId8"/>
      <p:bold r:id="rId9"/>
    </p:embeddedFon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81664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459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4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708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50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14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6.2 Relate Transformations and Similarity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g-srt.1.1-2 ; g-c.1.1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do dilations preserve similarity of a figure?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identify dilations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dilations: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transformation that preserves ∡ measures and results in an image with lengths proportional to the preimage lengths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*</a:t>
            </a:r>
            <a:r>
              <a:rPr lang="en"/>
              <a:t>dilations also have a scale factor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*</a:t>
            </a:r>
            <a:r>
              <a:rPr lang="en"/>
              <a:t>when </a:t>
            </a:r>
            <a:r>
              <a:rPr lang="en" u="sng"/>
              <a:t>0 &lt; scale factor &lt; 1</a:t>
            </a:r>
            <a:r>
              <a:rPr lang="en"/>
              <a:t> the image is a reduction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*</a:t>
            </a:r>
            <a:r>
              <a:rPr lang="en"/>
              <a:t>when </a:t>
            </a:r>
            <a:r>
              <a:rPr lang="en" u="sng"/>
              <a:t>scale factor &gt; 1</a:t>
            </a:r>
            <a:r>
              <a:rPr lang="en"/>
              <a:t> the image is an enlargement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combine dilations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and rigid motions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dilation followed by any combination of rigid motions can be used to move one figure onto the other, then the two figures are similar.</a:t>
            </a:r>
          </a:p>
        </p:txBody>
      </p:sp>
      <p:pic>
        <p:nvPicPr>
          <p:cNvPr id="51" name="Shape 51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9212" y="2227937"/>
            <a:ext cx="4410075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 descr="b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825" y="3449325"/>
            <a:ext cx="407670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/>
              <a:t>find the scale factor to move the blue figure onto the red figure</a:t>
            </a:r>
          </a:p>
        </p:txBody>
      </p:sp>
      <p:pic>
        <p:nvPicPr>
          <p:cNvPr id="58" name="Shape 58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96453"/>
            <a:ext cx="9143998" cy="1950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Syncopate</vt:lpstr>
      <vt:lpstr>Corsiva</vt:lpstr>
      <vt:lpstr>Ubuntu</vt:lpstr>
      <vt:lpstr>Arial</vt:lpstr>
      <vt:lpstr>simple-light</vt:lpstr>
      <vt:lpstr>6.2 Relate Transformations and Similarity</vt:lpstr>
      <vt:lpstr>g-srt.1.1-2 ; g-c.1.1</vt:lpstr>
      <vt:lpstr>definitions</vt:lpstr>
      <vt:lpstr>combine dilations and rigid motions</vt:lpstr>
      <vt:lpstr>find the scale factor to move the blue figure onto the red figure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Relate Transformations and Similarity</dc:title>
  <dc:creator>Concepcion Vazquez</dc:creator>
  <cp:lastModifiedBy>Concepcion Vazquez</cp:lastModifiedBy>
  <cp:revision>1</cp:revision>
  <dcterms:modified xsi:type="dcterms:W3CDTF">2016-12-13T03:28:03Z</dcterms:modified>
</cp:coreProperties>
</file>