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orsiva" panose="020B0604020202020204" charset="0"/>
      <p:regular r:id="rId8"/>
      <p:bold r:id="rId9"/>
      <p:italic r:id="rId10"/>
      <p:boldItalic r:id="rId11"/>
    </p:embeddedFont>
    <p:embeddedFont>
      <p:font typeface="Ubuntu" panose="020B0604020202020204" charset="0"/>
      <p:regular r:id="rId12"/>
      <p:bold r:id="rId13"/>
      <p:italic r:id="rId14"/>
      <p:boldItalic r:id="rId15"/>
    </p:embeddedFont>
    <p:embeddedFont>
      <p:font typeface="Syncopate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76984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267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6461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5220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3002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731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6.3 Prove ∆s ~ by AA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</a:p>
          <a:p>
            <a:pPr lvl="0" rtl="0">
              <a:spcBef>
                <a:spcPts val="0"/>
              </a:spcBef>
              <a:buNone/>
            </a:pP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g-srt.1.3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do I prove two ∆s ~?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use AA ~ Postulate.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∡-∡(AA) ~ Postulate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∡s of one ∆ are ≅ to  two ∡s of another ∆, then the two ∆s are ~.</a:t>
            </a:r>
          </a:p>
        </p:txBody>
      </p:sp>
      <p:pic>
        <p:nvPicPr>
          <p:cNvPr id="44" name="Shape 44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5387" y="2144550"/>
            <a:ext cx="5114925" cy="278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Show ∆s are ~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1" name="Shape 51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4925" y="1200150"/>
            <a:ext cx="2628900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92275" y="1200175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∡CDF = 58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∡DFE = 90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solidFill>
                  <a:srgbClr val="B45F06"/>
                </a:solidFill>
              </a:rPr>
              <a:t>∆CDF~∆DEF 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6474350" y="1200175"/>
            <a:ext cx="2038200" cy="53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(∆ Sum Thm)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6474350" y="1616350"/>
            <a:ext cx="2038200" cy="53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(Linear Pair)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6850275" y="2083825"/>
            <a:ext cx="854700" cy="53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(AA)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A woman that is 5’4” casts a shadow that is 40” long. A child standing next to her is 58” tall. How long is the child’s shadow?</a:t>
            </a:r>
          </a:p>
        </p:txBody>
      </p:sp>
      <p:pic>
        <p:nvPicPr>
          <p:cNvPr id="61" name="Shape 61" descr="gif.latex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0987" y="548337"/>
            <a:ext cx="1285875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 descr="gif.latex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1962" y="1640387"/>
            <a:ext cx="110490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 descr="gif.latex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29100" y="2844612"/>
            <a:ext cx="1390650" cy="2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 descr="gif.latex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10425" y="3515437"/>
            <a:ext cx="1485900" cy="27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On-screen Show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Corsiva</vt:lpstr>
      <vt:lpstr>Ubuntu</vt:lpstr>
      <vt:lpstr>Syncopate</vt:lpstr>
      <vt:lpstr>simple-light</vt:lpstr>
      <vt:lpstr>6.3 Prove ∆s ~ by AA</vt:lpstr>
      <vt:lpstr>g-srt.1.3</vt:lpstr>
      <vt:lpstr>∡-∡(AA) ~ Postulate</vt:lpstr>
      <vt:lpstr>Show ∆s are ~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6.3 Prove ∆s ~ by AA</dc:title>
  <dc:creator>Concepcion Vazquez</dc:creator>
  <cp:lastModifiedBy>Concepcion Vazquez</cp:lastModifiedBy>
  <cp:revision>1</cp:revision>
  <dcterms:modified xsi:type="dcterms:W3CDTF">2016-12-13T03:28:38Z</dcterms:modified>
</cp:coreProperties>
</file>