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Syncopate" panose="020B0604020202020204" charset="0"/>
      <p:regular r:id="rId9"/>
      <p:bold r:id="rId10"/>
    </p:embeddedFont>
    <p:embeddedFont>
      <p:font typeface="Ubuntu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43450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805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60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134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335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313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35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6.4 Prove ∆s ~ by SSS and SAS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g-srt.2.4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do I prove two ∆s ~?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use SSS and SAS ~ Postulate.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SSS ~ Postulate</a:t>
            </a:r>
          </a:p>
        </p:txBody>
      </p:sp>
      <p:pic>
        <p:nvPicPr>
          <p:cNvPr id="43" name="Shape 43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162" y="1647825"/>
            <a:ext cx="88296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SAS ~ Postulate</a:t>
            </a:r>
          </a:p>
        </p:txBody>
      </p:sp>
      <p:pic>
        <p:nvPicPr>
          <p:cNvPr id="49" name="Shape 49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737" y="1528762"/>
            <a:ext cx="8772525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68475"/>
            <a:ext cx="9144000" cy="200654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644800" y="1894350"/>
            <a:ext cx="1918200" cy="37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∆MLN~∆ZYX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657400" y="3203325"/>
            <a:ext cx="2408099" cy="371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RT’ = 15 ; ST’ = 16.5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 descr="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" y="1314450"/>
            <a:ext cx="83058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011350" y="2300700"/>
            <a:ext cx="984299" cy="54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b="1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SAS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501825" y="2224850"/>
            <a:ext cx="984299" cy="54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On-screen Show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Syncopate</vt:lpstr>
      <vt:lpstr>Arial</vt:lpstr>
      <vt:lpstr>Ubuntu</vt:lpstr>
      <vt:lpstr>Corsiva</vt:lpstr>
      <vt:lpstr>simple-light</vt:lpstr>
      <vt:lpstr>6.4 Prove ∆s ~ by SSS and SAS</vt:lpstr>
      <vt:lpstr>g-srt.2.4</vt:lpstr>
      <vt:lpstr>SSS ~ Postulate</vt:lpstr>
      <vt:lpstr>SAS ~ Postulate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6.4 Prove ∆s ~ by SSS and SAS</dc:title>
  <dc:creator>Concepcion Vazquez</dc:creator>
  <cp:lastModifiedBy>Concepcion Vazquez</cp:lastModifiedBy>
  <cp:revision>1</cp:revision>
  <dcterms:modified xsi:type="dcterms:W3CDTF">2016-12-13T03:29:12Z</dcterms:modified>
</cp:coreProperties>
</file>