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Syncopate" panose="020B0604020202020204" charset="0"/>
      <p:regular r:id="rId9"/>
      <p:bold r:id="rId10"/>
    </p:embeddedFont>
    <p:embeddedFont>
      <p:font typeface="Corsiva" panose="020B0604020202020204" charset="0"/>
      <p:regular r:id="rId11"/>
      <p:bold r:id="rId12"/>
      <p:italic r:id="rId13"/>
      <p:boldItalic r:id="rId14"/>
    </p:embeddedFont>
    <p:embeddedFont>
      <p:font typeface="Ubuntu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2815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126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8846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4575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9948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1453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42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6.5 Proportionality Theorems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900">
                <a:solidFill>
                  <a:srgbClr val="FFFFFF"/>
                </a:solidFill>
              </a:rPr>
              <a:t>g-srt.2.4-5; g-gpe.2.6; g-mg.1.3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How do I use proportions with  ∆s and || lines?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</a:t>
            </a:r>
            <a:r>
              <a:rPr lang="en">
                <a:latin typeface="Corsiva"/>
                <a:ea typeface="Corsiva"/>
                <a:cs typeface="Corsiva"/>
                <a:sym typeface="Corsiva"/>
              </a:rPr>
              <a:t>find measures in ∆s that have || lines 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900"/>
              <a:t>∆ proportionality theorem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92275" y="3405025"/>
            <a:ext cx="3994500" cy="152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converse of the theorem proves the line inside the ∆ is || to the third side.</a:t>
            </a:r>
          </a:p>
        </p:txBody>
      </p:sp>
      <p:pic>
        <p:nvPicPr>
          <p:cNvPr id="44" name="Shape 44" descr="a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4025" y="1372112"/>
            <a:ext cx="5495925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 descr="b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95700" y="2671450"/>
            <a:ext cx="1752600" cy="40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Shape 50" descr="b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912" y="646825"/>
            <a:ext cx="5705475" cy="158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 descr="a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16825" y="2922112"/>
            <a:ext cx="5734050" cy="14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 descr="a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875" y="1514475"/>
            <a:ext cx="8858250" cy="2114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 descr="gif.latex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737" y="2962275"/>
            <a:ext cx="466725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/>
        </p:nvSpPr>
        <p:spPr>
          <a:xfrm>
            <a:off x="5796250" y="2019725"/>
            <a:ext cx="1300499" cy="38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parallel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 descr="a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1566862"/>
            <a:ext cx="7467600" cy="20097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/>
        </p:nvSpPr>
        <p:spPr>
          <a:xfrm>
            <a:off x="3154050" y="1687725"/>
            <a:ext cx="843900" cy="48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19.2</a:t>
            </a:r>
          </a:p>
        </p:txBody>
      </p:sp>
      <p:pic>
        <p:nvPicPr>
          <p:cNvPr id="65" name="Shape 65" descr="gif.latex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60450" y="3174112"/>
            <a:ext cx="590550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AB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On-screen Show (16:9)</PresentationFormat>
  <Paragraphs>14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Syncopate</vt:lpstr>
      <vt:lpstr>Corsiva</vt:lpstr>
      <vt:lpstr>Ubuntu</vt:lpstr>
      <vt:lpstr>simple-light</vt:lpstr>
      <vt:lpstr>6.5 Proportionality Theorems</vt:lpstr>
      <vt:lpstr>g-srt.2.4-5; g-gpe.2.6; g-mg.1.3</vt:lpstr>
      <vt:lpstr>∆ proportionality theorem</vt:lpstr>
      <vt:lpstr>PowerPoint Presentation</vt:lpstr>
      <vt:lpstr>PowerPoint Presentation</vt:lpstr>
      <vt:lpstr>find AB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6.5 Proportionality Theorems</dc:title>
  <dc:creator>Concepcion Vazquez</dc:creator>
  <cp:lastModifiedBy>Concepcion Vazquez</cp:lastModifiedBy>
  <cp:revision>1</cp:revision>
  <dcterms:modified xsi:type="dcterms:W3CDTF">2016-12-13T03:30:12Z</dcterms:modified>
</cp:coreProperties>
</file>