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768936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4358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6816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4635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9363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1226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800"/>
              <a:buNone/>
              <a:defRPr sz="4800"/>
            </a:lvl1pPr>
            <a:lvl2pPr lvl="1" algn="ctr">
              <a:spcBef>
                <a:spcPts val="0"/>
              </a:spcBef>
              <a:buSzPts val="4800"/>
              <a:buNone/>
              <a:defRPr sz="4800"/>
            </a:lvl2pPr>
            <a:lvl3pPr lvl="2" algn="ctr">
              <a:spcBef>
                <a:spcPts val="0"/>
              </a:spcBef>
              <a:buSzPts val="4800"/>
              <a:buNone/>
              <a:defRPr sz="4800"/>
            </a:lvl3pPr>
            <a:lvl4pPr lvl="3" algn="ctr">
              <a:spcBef>
                <a:spcPts val="0"/>
              </a:spcBef>
              <a:buSzPts val="4800"/>
              <a:buNone/>
              <a:defRPr sz="4800"/>
            </a:lvl4pPr>
            <a:lvl5pPr lvl="4" algn="ctr">
              <a:spcBef>
                <a:spcPts val="0"/>
              </a:spcBef>
              <a:buSzPts val="4800"/>
              <a:buNone/>
              <a:defRPr sz="4800"/>
            </a:lvl5pPr>
            <a:lvl6pPr lvl="5" algn="ctr">
              <a:spcBef>
                <a:spcPts val="0"/>
              </a:spcBef>
              <a:buSzPts val="4800"/>
              <a:buNone/>
              <a:defRPr sz="4800"/>
            </a:lvl6pPr>
            <a:lvl7pPr lvl="6" algn="ctr">
              <a:spcBef>
                <a:spcPts val="0"/>
              </a:spcBef>
              <a:buSzPts val="4800"/>
              <a:buNone/>
              <a:defRPr sz="4800"/>
            </a:lvl7pPr>
            <a:lvl8pPr lvl="7" algn="ctr">
              <a:spcBef>
                <a:spcPts val="0"/>
              </a:spcBef>
              <a:buSzPts val="4800"/>
              <a:buNone/>
              <a:defRPr sz="4800"/>
            </a:lvl8pPr>
            <a:lvl9pPr lvl="8" algn="ctr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4"/>
            <a:ext cx="7772400" cy="784738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ts val="24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4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6" cy="3725681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4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26" cy="3725681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4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360"/>
              </a:spcBef>
              <a:buSzPts val="18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ts val="36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ts val="2400"/>
              <a:buFont typeface="Ubuntu"/>
              <a:buChar char="●"/>
              <a:defRPr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ts val="2400"/>
              <a:buFont typeface="Corsiva"/>
              <a:buChar char="○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ts val="2400"/>
              <a:buFont typeface="Corsiva"/>
              <a:buChar char="■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ts val="1800"/>
              <a:buFont typeface="Corsiva"/>
              <a:buChar char="●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ts val="1800"/>
              <a:buFont typeface="Corsiva"/>
              <a:buChar char="○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ts val="1800"/>
              <a:buFont typeface="Corsiva"/>
              <a:buChar char="■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ts val="1800"/>
              <a:buFont typeface="Corsiva"/>
              <a:buChar char="●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ts val="1800"/>
              <a:buFont typeface="Corsiva"/>
              <a:buChar char="○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ts val="1800"/>
              <a:buFont typeface="Corsiva"/>
              <a:buChar char="■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700" cy="4235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8.1 Find ∡ Measures in Polygons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4"/>
            <a:ext cx="7772400" cy="784738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700" cy="42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g.mg.1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do I find ∡ measures with polygons?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find </a:t>
            </a:r>
            <a:r>
              <a:rPr lang="en"/>
              <a:t>∡ measures in polygons.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700" cy="42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/>
              <a:t>Polygon interior ∡s theorem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sum of the measures of the interior ∡s of a convex polygon is (n-2)∙180.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ts val="2400"/>
              <a:buAutoNum type="arabicPeriod"/>
            </a:pPr>
            <a:r>
              <a:rPr lang="en">
                <a:solidFill>
                  <a:srgbClr val="B45F06"/>
                </a:solidFill>
              </a:rPr>
              <a:t>Find the sum of the measures of interior ∡s of a convex 11-gon.</a:t>
            </a:r>
          </a:p>
          <a:p>
            <a:pPr marL="457200" lvl="0" indent="-381000">
              <a:spcBef>
                <a:spcPts val="0"/>
              </a:spcBef>
              <a:buClr>
                <a:srgbClr val="B45F06"/>
              </a:buClr>
              <a:buSzPts val="2400"/>
              <a:buAutoNum type="arabicPeriod"/>
            </a:pPr>
            <a:r>
              <a:rPr lang="en">
                <a:solidFill>
                  <a:srgbClr val="B45F06"/>
                </a:solidFill>
              </a:rPr>
              <a:t>The sum of interior ∡s of a polygon is 1440</a:t>
            </a:r>
            <a:r>
              <a:rPr lang="en" baseline="30000">
                <a:solidFill>
                  <a:srgbClr val="B45F06"/>
                </a:solidFill>
              </a:rPr>
              <a:t>o</a:t>
            </a:r>
            <a:r>
              <a:rPr lang="en">
                <a:solidFill>
                  <a:srgbClr val="B45F06"/>
                </a:solidFill>
              </a:rPr>
              <a:t>. Classify the polygon by the number of its sides.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x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pentagon has interior angles that measure 93</a:t>
            </a:r>
            <a:r>
              <a:rPr lang="en" baseline="30000"/>
              <a:t>o</a:t>
            </a:r>
            <a:r>
              <a:rPr lang="en"/>
              <a:t>, 156</a:t>
            </a:r>
            <a:r>
              <a:rPr lang="en" baseline="30000"/>
              <a:t>o</a:t>
            </a:r>
            <a:r>
              <a:rPr lang="en"/>
              <a:t>, &amp; 85</a:t>
            </a:r>
            <a:r>
              <a:rPr lang="en" baseline="30000"/>
              <a:t>o</a:t>
            </a:r>
            <a:r>
              <a:rPr lang="en"/>
              <a:t>. The base </a:t>
            </a:r>
            <a:r>
              <a:rPr lang="en">
                <a:solidFill>
                  <a:srgbClr val="38761D"/>
                </a:solidFill>
              </a:rPr>
              <a:t>∡s of the polygon are ≅. Find the measure of each ∡. 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/>
              <a:t>Polygon exterior ∡s theorem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sum of the measures of the exterior ∡s of a convex polygon is 360.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A convex hexagon has exterior ∡s of 34</a:t>
            </a:r>
            <a:r>
              <a:rPr lang="en" baseline="30000">
                <a:solidFill>
                  <a:srgbClr val="B45F06"/>
                </a:solidFill>
              </a:rPr>
              <a:t>o</a:t>
            </a:r>
            <a:r>
              <a:rPr lang="en">
                <a:solidFill>
                  <a:srgbClr val="B45F06"/>
                </a:solidFill>
              </a:rPr>
              <a:t>, 49</a:t>
            </a:r>
            <a:r>
              <a:rPr lang="en" baseline="30000">
                <a:solidFill>
                  <a:srgbClr val="B45F06"/>
                </a:solidFill>
              </a:rPr>
              <a:t>o</a:t>
            </a:r>
            <a:r>
              <a:rPr lang="en">
                <a:solidFill>
                  <a:srgbClr val="B45F06"/>
                </a:solidFill>
              </a:rPr>
              <a:t>, 58</a:t>
            </a:r>
            <a:r>
              <a:rPr lang="en" baseline="30000">
                <a:solidFill>
                  <a:srgbClr val="B45F06"/>
                </a:solidFill>
              </a:rPr>
              <a:t>o</a:t>
            </a:r>
            <a:r>
              <a:rPr lang="en">
                <a:solidFill>
                  <a:srgbClr val="B45F06"/>
                </a:solidFill>
              </a:rPr>
              <a:t>, 67</a:t>
            </a:r>
            <a:r>
              <a:rPr lang="en" baseline="30000">
                <a:solidFill>
                  <a:srgbClr val="B45F06"/>
                </a:solidFill>
              </a:rPr>
              <a:t>o</a:t>
            </a:r>
            <a:r>
              <a:rPr lang="en">
                <a:solidFill>
                  <a:srgbClr val="B45F06"/>
                </a:solidFill>
              </a:rPr>
              <a:t>, &amp; 75</a:t>
            </a:r>
            <a:r>
              <a:rPr lang="en" baseline="30000">
                <a:solidFill>
                  <a:srgbClr val="B45F06"/>
                </a:solidFill>
              </a:rPr>
              <a:t>o</a:t>
            </a:r>
            <a:r>
              <a:rPr lang="en">
                <a:solidFill>
                  <a:srgbClr val="B45F06"/>
                </a:solidFill>
              </a:rPr>
              <a:t>. What is the measure of the 6</a:t>
            </a:r>
            <a:r>
              <a:rPr lang="en" baseline="30000">
                <a:solidFill>
                  <a:srgbClr val="B45F06"/>
                </a:solidFill>
              </a:rPr>
              <a:t>th</a:t>
            </a:r>
            <a:r>
              <a:rPr lang="en">
                <a:solidFill>
                  <a:srgbClr val="B45F06"/>
                </a:solidFill>
              </a:rPr>
              <a:t> exterior ∡?</a:t>
            </a:r>
          </a:p>
        </p:txBody>
      </p:sp>
      <p:pic>
        <p:nvPicPr>
          <p:cNvPr id="59" name="Shape 59" descr="exterior-sum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1950" y="2567325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On-screen Show (16:9)</PresentationFormat>
  <Paragraphs>18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Corsiva</vt:lpstr>
      <vt:lpstr>Syncopate</vt:lpstr>
      <vt:lpstr>Ubuntu</vt:lpstr>
      <vt:lpstr>Simple Light</vt:lpstr>
      <vt:lpstr>8.1 Find ∡ Measures in Polygons</vt:lpstr>
      <vt:lpstr>g.mg.1</vt:lpstr>
      <vt:lpstr>Polygon interior ∡s theorem</vt:lpstr>
      <vt:lpstr>Find x</vt:lpstr>
      <vt:lpstr>Polygon exterior ∡s theorem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8.1 Find ∡ Measures in Polygons</dc:title>
  <dc:creator>Concepcion Vazquez</dc:creator>
  <cp:lastModifiedBy>Concepcion Vazquez</cp:lastModifiedBy>
  <cp:revision>1</cp:revision>
  <dcterms:modified xsi:type="dcterms:W3CDTF">2017-12-02T23:24:49Z</dcterms:modified>
</cp:coreProperties>
</file>