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85040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749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4613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3145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364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800"/>
              <a:buNone/>
              <a:defRPr sz="4800"/>
            </a:lvl1pPr>
            <a:lvl2pPr lvl="1" algn="ctr">
              <a:spcBef>
                <a:spcPts val="0"/>
              </a:spcBef>
              <a:buSzPts val="4800"/>
              <a:buNone/>
              <a:defRPr sz="4800"/>
            </a:lvl2pPr>
            <a:lvl3pPr lvl="2" algn="ctr">
              <a:spcBef>
                <a:spcPts val="0"/>
              </a:spcBef>
              <a:buSzPts val="4800"/>
              <a:buNone/>
              <a:defRPr sz="4800"/>
            </a:lvl3pPr>
            <a:lvl4pPr lvl="3" algn="ctr">
              <a:spcBef>
                <a:spcPts val="0"/>
              </a:spcBef>
              <a:buSzPts val="4800"/>
              <a:buNone/>
              <a:defRPr sz="4800"/>
            </a:lvl4pPr>
            <a:lvl5pPr lvl="4" algn="ctr">
              <a:spcBef>
                <a:spcPts val="0"/>
              </a:spcBef>
              <a:buSzPts val="4800"/>
              <a:buNone/>
              <a:defRPr sz="4800"/>
            </a:lvl5pPr>
            <a:lvl6pPr lvl="5" algn="ctr">
              <a:spcBef>
                <a:spcPts val="0"/>
              </a:spcBef>
              <a:buSzPts val="4800"/>
              <a:buNone/>
              <a:defRPr sz="4800"/>
            </a:lvl6pPr>
            <a:lvl7pPr lvl="6" algn="ctr">
              <a:spcBef>
                <a:spcPts val="0"/>
              </a:spcBef>
              <a:buSzPts val="4800"/>
              <a:buNone/>
              <a:defRPr sz="4800"/>
            </a:lvl7pPr>
            <a:lvl8pPr lvl="7" algn="ctr">
              <a:spcBef>
                <a:spcPts val="0"/>
              </a:spcBef>
              <a:buSzPts val="4800"/>
              <a:buNone/>
              <a:defRPr sz="4800"/>
            </a:lvl8pPr>
            <a:lvl9pPr lvl="8" algn="ctr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6" cy="372568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26" cy="372568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360"/>
              </a:spcBef>
              <a:buSzPts val="18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ts val="2400"/>
              <a:buFont typeface="Ubuntu"/>
              <a:buChar char="●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ts val="2400"/>
              <a:buFont typeface="Corsiva"/>
              <a:buChar char="○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ts val="2400"/>
              <a:buFont typeface="Corsiva"/>
              <a:buChar char="■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●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○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■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●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○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■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700" cy="4235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8.2 Use Properties of Parallelograms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700" cy="42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g-co.3.11, g-srt.2.5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I find ∡ &amp; side measures of polygons?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Students will be able to find </a:t>
            </a:r>
            <a:r>
              <a:rPr lang="en"/>
              <a:t>∡ &amp; side measures in polygons.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700" cy="42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Theorem 8.3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If ABCD is a parallelogram, then its opposite sides are ≅.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Theorem 8.4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If ABCD is a parallelogram, then its opposite ∡s are ≅.</a:t>
            </a:r>
          </a:p>
        </p:txBody>
      </p:sp>
      <p:pic>
        <p:nvPicPr>
          <p:cNvPr id="44" name="Shape 44" descr="imag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3850" y="2765675"/>
            <a:ext cx="3576300" cy="216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Theorem 8.5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If ABCD is a parallelogram, then its consecutive ∡s are supplementary.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Theorem 8.6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If ABCD is a parallelogram, then its diagonals bisect each other.</a:t>
            </a:r>
          </a:p>
        </p:txBody>
      </p:sp>
      <p:pic>
        <p:nvPicPr>
          <p:cNvPr id="51" name="Shape 51" descr="imag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0413" y="2834000"/>
            <a:ext cx="3463175" cy="209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On-screen Show (16:9)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Corsiva</vt:lpstr>
      <vt:lpstr>Syncopate</vt:lpstr>
      <vt:lpstr>Ubuntu</vt:lpstr>
      <vt:lpstr>Simple Light</vt:lpstr>
      <vt:lpstr>8.2 Use Properties of Parallelograms</vt:lpstr>
      <vt:lpstr>g-co.3.11, g-srt.2.5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8.2 Use Properties of Parallelograms</dc:title>
  <dc:creator>Concepcion Vazquez</dc:creator>
  <cp:lastModifiedBy>Concepcion Vazquez</cp:lastModifiedBy>
  <cp:revision>1</cp:revision>
  <dcterms:modified xsi:type="dcterms:W3CDTF">2017-12-02T23:25:21Z</dcterms:modified>
</cp:coreProperties>
</file>