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65140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2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569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972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0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8246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905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155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45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ts val="2400"/>
              <a:buFont typeface="Ubuntu"/>
              <a:buChar char="●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○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■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8.4 Properties of Rhombuses, Rectangles, and Squares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</a:rPr>
              <a:t>g-co.3.11, g-srt.2.5, g-gpe.2.7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use properties of rhombuses, rectangles, &amp; squares?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Students will be able to </a:t>
            </a:r>
            <a:r>
              <a:rPr lang="en"/>
              <a:t>solve for parts of rhombuses, rectangles, &amp; squares using their properties.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Rhombus corollary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quadrilateral is a rhombus iff it has four ≅ sides.</a:t>
            </a:r>
          </a:p>
        </p:txBody>
      </p:sp>
      <p:pic>
        <p:nvPicPr>
          <p:cNvPr id="44" name="Shape 44" descr="rhombusDEF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0375" y="1485549"/>
            <a:ext cx="3447175" cy="217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Rectangle corollary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quadrilateral is a rectangle iff it has four ∟s.</a:t>
            </a:r>
          </a:p>
        </p:txBody>
      </p:sp>
      <p:pic>
        <p:nvPicPr>
          <p:cNvPr id="51" name="Shape 51" descr="rectangleMNO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5375" y="1961938"/>
            <a:ext cx="3393425" cy="22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square corollary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quadrilateral is a square iff it is a rhombus &amp; a rectangle.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8.11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parallelogram is a rhombus iff its diagonals are ⊥.</a:t>
            </a:r>
          </a:p>
        </p:txBody>
      </p:sp>
      <p:pic>
        <p:nvPicPr>
          <p:cNvPr id="64" name="Shape 64" descr="93a7befa-0b72-4f33-8c12-9cf3cf86ffc7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4050" y="1285875"/>
            <a:ext cx="3211675" cy="323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thm 8.12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parallelogram is a rhombus iff its diagonals bisect a pair of opposite ∡s.</a:t>
            </a:r>
          </a:p>
        </p:txBody>
      </p:sp>
      <p:pic>
        <p:nvPicPr>
          <p:cNvPr id="71" name="Shape 71" descr="93a7befa-0b72-4f33-8c12-9cf3cf86ffc7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4050" y="1285875"/>
            <a:ext cx="3211675" cy="323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thm 8.13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parallelogram is a rectangle iff its diagonals are ≅.</a:t>
            </a:r>
          </a:p>
        </p:txBody>
      </p:sp>
      <p:pic>
        <p:nvPicPr>
          <p:cNvPr id="78" name="Shape 78" descr="0e0be02d201e4383c0dbf9723e374015a5d7ed49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8000" y="1461500"/>
            <a:ext cx="4308800" cy="320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Corsiva</vt:lpstr>
      <vt:lpstr>Syncopate</vt:lpstr>
      <vt:lpstr>Ubuntu</vt:lpstr>
      <vt:lpstr>Simple Light</vt:lpstr>
      <vt:lpstr>8.4 Properties of Rhombuses, Rectangles, and Squares</vt:lpstr>
      <vt:lpstr>g-co.3.11, g-srt.2.5, g-gpe.2.7</vt:lpstr>
      <vt:lpstr>Rhombus corollary</vt:lpstr>
      <vt:lpstr>Rectangle corollary</vt:lpstr>
      <vt:lpstr>square corollary</vt:lpstr>
      <vt:lpstr>thm 8.11</vt:lpstr>
      <vt:lpstr>thm 8.12</vt:lpstr>
      <vt:lpstr>thm 8.13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Properties of Rhombuses, Rectangles, and Squares</dc:title>
  <dc:creator>Concepcion Vazquez</dc:creator>
  <cp:lastModifiedBy>Concepcion Vazquez</cp:lastModifiedBy>
  <cp:revision>1</cp:revision>
  <dcterms:modified xsi:type="dcterms:W3CDTF">2017-12-02T23:25:51Z</dcterms:modified>
</cp:coreProperties>
</file>