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rsiva" panose="020B0604020202020204" charset="0"/>
      <p:regular r:id="rId9"/>
      <p:bold r:id="rId10"/>
      <p:italic r:id="rId11"/>
      <p:boldItalic r:id="rId12"/>
    </p:embeddedFont>
    <p:embeddedFont>
      <p:font typeface="Syncopate" panose="020B0604020202020204" charset="0"/>
      <p:regular r:id="rId13"/>
      <p:bold r:id="rId14"/>
    </p:embeddedFont>
    <p:embeddedFont>
      <p:font typeface="Ubuntu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17819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7190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565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450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969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2621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410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9.1 Translate Figures and Use Vectors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g.co.4, g.co.5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can vectors be used to translate figures?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a vec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tor to translate a figure on a coordinate plane.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Translate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Write a rule to go from A to A’ if A is moved 4 units left &amp; 1 unit up. 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 a rule for the A’ to return to A.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707375" y="3033350"/>
            <a:ext cx="1858499" cy="76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(x - 4, y + 1)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5905750" y="3033350"/>
            <a:ext cx="1858499" cy="76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(x + 4, y - 1)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Vectors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</a:rPr>
              <a:t>vector: a quantity that has both direction &amp; magnitude (size)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</a:rPr>
              <a:t>initial point: starting point of a vector</a:t>
            </a:r>
          </a:p>
          <a:p>
            <a:pPr lvl="0" rtl="0">
              <a:spcBef>
                <a:spcPts val="0"/>
              </a:spcBef>
              <a:buNone/>
            </a:pPr>
            <a:endParaRPr sz="2200">
              <a:solidFill>
                <a:srgbClr val="B45F0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</a:rPr>
              <a:t>terminal point: the end point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(horizontal/vertical) component: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that amount by which it is moved in a direction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vectors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component form: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combines horizontal &amp; vertical components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V &lt;6,3&gt;</a:t>
            </a:r>
          </a:p>
        </p:txBody>
      </p:sp>
      <p:pic>
        <p:nvPicPr>
          <p:cNvPr id="60" name="Shape 60" descr="vector-V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750" y="1362537"/>
            <a:ext cx="3441574" cy="340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translate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∆LMN. Translate using &lt;-2,6&gt;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L (2,2)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 (5,3)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 (9,1)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Translate using &lt;-2, -3&gt;</a:t>
            </a:r>
          </a:p>
        </p:txBody>
      </p:sp>
      <p:pic>
        <p:nvPicPr>
          <p:cNvPr id="68" name="Shape 68" descr="planeExam3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0762" y="1782075"/>
            <a:ext cx="3097525" cy="32067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1662550" y="2508425"/>
            <a:ext cx="1239599" cy="5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L’ (0, 8)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1662550" y="2981675"/>
            <a:ext cx="1356300" cy="5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M’ (3, 9)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1662550" y="3381975"/>
            <a:ext cx="1239599" cy="5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N’ (7,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On-screen Show (16:9)</PresentationFormat>
  <Paragraphs>37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Corsiva</vt:lpstr>
      <vt:lpstr>Syncopate</vt:lpstr>
      <vt:lpstr>Ubuntu</vt:lpstr>
      <vt:lpstr>simple-light</vt:lpstr>
      <vt:lpstr>9.1 Translate Figures and Use Vectors</vt:lpstr>
      <vt:lpstr>g.co.4, g.co.5</vt:lpstr>
      <vt:lpstr>Translate</vt:lpstr>
      <vt:lpstr>Vectors</vt:lpstr>
      <vt:lpstr>vectors</vt:lpstr>
      <vt:lpstr>translate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9.1 Translate Figures and Use Vectors</dc:title>
  <dc:creator>Concepcion Vazquez</dc:creator>
  <cp:lastModifiedBy>Concepcion Vazquez</cp:lastModifiedBy>
  <cp:revision>1</cp:revision>
  <dcterms:modified xsi:type="dcterms:W3CDTF">2017-02-16T13:13:49Z</dcterms:modified>
</cp:coreProperties>
</file>