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orsiva" panose="020B0604020202020204" charset="0"/>
      <p:regular r:id="rId9"/>
      <p:bold r:id="rId10"/>
      <p:italic r:id="rId11"/>
      <p:boldItalic r:id="rId12"/>
    </p:embeddedFont>
    <p:embeddedFont>
      <p:font typeface="Syncopate" panose="020B0604020202020204" charset="0"/>
      <p:regular r:id="rId13"/>
      <p:bold r:id="rId14"/>
    </p:embeddedFont>
    <p:embeddedFont>
      <p:font typeface="Ubuntu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92150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4159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9291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11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9073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9438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789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9.4 Perform Rotations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g.co.4, g.co.5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How can we use Algebra to rotate figures on a coordinate plane?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rotate images using algebraic rules and matrices.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Rotate 90</a:t>
            </a:r>
            <a:r>
              <a:rPr lang="en" baseline="30000"/>
              <a:t>o</a:t>
            </a:r>
            <a:r>
              <a:rPr lang="en"/>
              <a:t> CCW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A(x, y) → A’(-y, x)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      </a:t>
            </a:r>
            <a:r>
              <a:rPr lang="en" dirty="0" smtClean="0"/>
              <a:t>0</a:t>
            </a:r>
            <a:r>
              <a:rPr lang="en" dirty="0"/>
              <a:t>	-1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      </a:t>
            </a:r>
            <a:r>
              <a:rPr lang="en" dirty="0" smtClean="0"/>
              <a:t>1</a:t>
            </a:r>
            <a:r>
              <a:rPr lang="en" dirty="0"/>
              <a:t>	 0</a:t>
            </a:r>
          </a:p>
          <a:p>
            <a:pPr lvl="0">
              <a:spcBef>
                <a:spcPts val="0"/>
              </a:spcBef>
              <a:buNone/>
            </a:pPr>
            <a:endParaRPr lang="en" dirty="0" smtClean="0"/>
          </a:p>
          <a:p>
            <a:pPr lvl="0">
              <a:spcBef>
                <a:spcPts val="0"/>
              </a:spcBef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*</a:t>
            </a:r>
            <a:r>
              <a:rPr lang="en" dirty="0"/>
              <a:t>Use this rotation matrix with the polygon matrix to find the product.</a:t>
            </a:r>
          </a:p>
        </p:txBody>
      </p:sp>
      <p:sp>
        <p:nvSpPr>
          <p:cNvPr id="45" name="Shape 45"/>
          <p:cNvSpPr/>
          <p:nvPr/>
        </p:nvSpPr>
        <p:spPr>
          <a:xfrm>
            <a:off x="5167525" y="1321925"/>
            <a:ext cx="901199" cy="925499"/>
          </a:xfrm>
          <a:prstGeom prst="bracketPair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Rotate 180</a:t>
            </a:r>
            <a:r>
              <a:rPr lang="en" baseline="30000"/>
              <a:t>o</a:t>
            </a:r>
            <a:r>
              <a:rPr lang="en"/>
              <a:t> 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A(x, y) → A’(-x, -y)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      </a:t>
            </a:r>
            <a:r>
              <a:rPr lang="en" dirty="0" smtClean="0"/>
              <a:t>-</a:t>
            </a:r>
            <a:r>
              <a:rPr lang="en" dirty="0"/>
              <a:t>1	 0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        0 </a:t>
            </a:r>
            <a:r>
              <a:rPr lang="en" dirty="0"/>
              <a:t>	-1</a:t>
            </a:r>
          </a:p>
          <a:p>
            <a:pPr lvl="0" rtl="0">
              <a:spcBef>
                <a:spcPts val="0"/>
              </a:spcBef>
              <a:buNone/>
            </a:pPr>
            <a:endParaRPr lang="en" dirty="0" smtClean="0"/>
          </a:p>
          <a:p>
            <a:pPr lvl="0" rtl="0">
              <a:spcBef>
                <a:spcPts val="0"/>
              </a:spcBef>
              <a:buNone/>
            </a:pPr>
            <a:endParaRPr lang="en" dirty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*Use </a:t>
            </a:r>
            <a:r>
              <a:rPr lang="en" dirty="0"/>
              <a:t>this rotation matrix with the polygon matrix to find the product.</a:t>
            </a:r>
          </a:p>
        </p:txBody>
      </p:sp>
      <p:sp>
        <p:nvSpPr>
          <p:cNvPr id="53" name="Shape 53"/>
          <p:cNvSpPr/>
          <p:nvPr/>
        </p:nvSpPr>
        <p:spPr>
          <a:xfrm>
            <a:off x="5167525" y="1321925"/>
            <a:ext cx="901199" cy="925499"/>
          </a:xfrm>
          <a:prstGeom prst="bracketPair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Rotate 270</a:t>
            </a:r>
            <a:r>
              <a:rPr lang="en" baseline="30000"/>
              <a:t>o</a:t>
            </a:r>
            <a:r>
              <a:rPr lang="en"/>
              <a:t> CCW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A(x, y) → A’(y, -x)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      </a:t>
            </a:r>
            <a:r>
              <a:rPr lang="en" dirty="0" smtClean="0"/>
              <a:t> </a:t>
            </a:r>
            <a:r>
              <a:rPr lang="en" dirty="0"/>
              <a:t>0	 1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       </a:t>
            </a:r>
            <a:r>
              <a:rPr lang="en" dirty="0" smtClean="0"/>
              <a:t>-</a:t>
            </a:r>
            <a:r>
              <a:rPr lang="en" dirty="0"/>
              <a:t>1	 0</a:t>
            </a:r>
          </a:p>
          <a:p>
            <a:pPr lvl="0" rtl="0">
              <a:spcBef>
                <a:spcPts val="0"/>
              </a:spcBef>
              <a:buNone/>
            </a:pP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lang="en" dirty="0" smtClean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*</a:t>
            </a:r>
            <a:r>
              <a:rPr lang="en" dirty="0"/>
              <a:t>Use this rotation matrix with the polygon matrix to find the product.</a:t>
            </a:r>
          </a:p>
        </p:txBody>
      </p:sp>
      <p:sp>
        <p:nvSpPr>
          <p:cNvPr id="61" name="Shape 61"/>
          <p:cNvSpPr/>
          <p:nvPr/>
        </p:nvSpPr>
        <p:spPr>
          <a:xfrm>
            <a:off x="5167525" y="1321925"/>
            <a:ext cx="901199" cy="925499"/>
          </a:xfrm>
          <a:prstGeom prst="bracketPair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Rotate 360</a:t>
            </a:r>
            <a:r>
              <a:rPr lang="en" baseline="30000"/>
              <a:t>o</a:t>
            </a:r>
            <a:r>
              <a:rPr lang="en"/>
              <a:t> CCW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A(x, y) → A’(x, y)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      </a:t>
            </a:r>
            <a:r>
              <a:rPr lang="en" dirty="0" smtClean="0"/>
              <a:t> </a:t>
            </a:r>
            <a:r>
              <a:rPr lang="en" dirty="0"/>
              <a:t>1	 0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 </a:t>
            </a:r>
            <a:r>
              <a:rPr lang="en" dirty="0" smtClean="0"/>
              <a:t>       </a:t>
            </a:r>
            <a:r>
              <a:rPr lang="en" dirty="0" smtClean="0"/>
              <a:t> </a:t>
            </a:r>
            <a:r>
              <a:rPr lang="en" dirty="0"/>
              <a:t>0	 1</a:t>
            </a:r>
          </a:p>
          <a:p>
            <a:pPr lvl="0" rtl="0">
              <a:spcBef>
                <a:spcPts val="0"/>
              </a:spcBef>
              <a:buNone/>
            </a:pP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lang="en" dirty="0" smtClean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*</a:t>
            </a:r>
            <a:r>
              <a:rPr lang="en" dirty="0"/>
              <a:t>Use this rotation matrix with the polygon matrix to find the product.</a:t>
            </a:r>
          </a:p>
        </p:txBody>
      </p:sp>
      <p:sp>
        <p:nvSpPr>
          <p:cNvPr id="69" name="Shape 69"/>
          <p:cNvSpPr/>
          <p:nvPr/>
        </p:nvSpPr>
        <p:spPr>
          <a:xfrm>
            <a:off x="5167525" y="1321925"/>
            <a:ext cx="901199" cy="925499"/>
          </a:xfrm>
          <a:prstGeom prst="bracketPair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On-screen Show (16:9)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Corsiva</vt:lpstr>
      <vt:lpstr>Syncopate</vt:lpstr>
      <vt:lpstr>Arial</vt:lpstr>
      <vt:lpstr>Ubuntu</vt:lpstr>
      <vt:lpstr>simple-light</vt:lpstr>
      <vt:lpstr>9.4 Perform Rotations</vt:lpstr>
      <vt:lpstr>g.co.4, g.co.5</vt:lpstr>
      <vt:lpstr>Rotate 90o CCW</vt:lpstr>
      <vt:lpstr>Rotate 180o </vt:lpstr>
      <vt:lpstr>Rotate 270o CCW</vt:lpstr>
      <vt:lpstr>Rotate 360o CCW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9.4 Perform Rotations</dc:title>
  <dc:creator>Concepcion Vazquez</dc:creator>
  <cp:lastModifiedBy>Concepcion Vazquez</cp:lastModifiedBy>
  <cp:revision>1</cp:revision>
  <dcterms:modified xsi:type="dcterms:W3CDTF">2017-02-20T18:46:07Z</dcterms:modified>
</cp:coreProperties>
</file>