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Corsiva" panose="020B0604020202020204" charset="0"/>
      <p:regular r:id="rId9"/>
      <p:bold r:id="rId10"/>
      <p:italic r:id="rId11"/>
      <p:boldItalic r:id="rId12"/>
    </p:embeddedFont>
    <p:embeddedFont>
      <p:font typeface="Ubuntu" panose="020B0604020202020204" charset="0"/>
      <p:regular r:id="rId13"/>
      <p:bold r:id="rId14"/>
      <p:italic r:id="rId15"/>
      <p:boldItalic r:id="rId16"/>
    </p:embeddedFont>
    <p:embeddedFont>
      <p:font typeface="Syncopate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57543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0441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6020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8693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5051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291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333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9.6 Identify Symmetry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What type of symmetry does the figure have?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identify line and rotational symmetry of a figure.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 symmetry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A figure has line symmetry if it can be mapped onto itself by a reflection in a line.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figure may have 1+ lines of symmetry.</a:t>
            </a:r>
          </a:p>
        </p:txBody>
      </p:sp>
      <p:pic>
        <p:nvPicPr>
          <p:cNvPr id="45" name="Shape 45" descr="glossary_line_of_symmetry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0875" y="2248600"/>
            <a:ext cx="1057275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symmetry</a:t>
            </a:r>
          </a:p>
        </p:txBody>
      </p:sp>
      <p:pic>
        <p:nvPicPr>
          <p:cNvPr id="51" name="Shape 51" descr="MU120_B_I078i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7750" y="1423987"/>
            <a:ext cx="7048500" cy="229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rotational symmetry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A figure has rotational symmetry if it can be mapped onto itself by a 180</a:t>
            </a:r>
            <a:r>
              <a:rPr lang="en" baseline="30000">
                <a:solidFill>
                  <a:srgbClr val="B45F06"/>
                </a:solidFill>
              </a:rPr>
              <a:t>o</a:t>
            </a:r>
            <a:r>
              <a:rPr lang="en">
                <a:solidFill>
                  <a:srgbClr val="B45F06"/>
                </a:solidFill>
              </a:rPr>
              <a:t> or less rotation.</a:t>
            </a:r>
          </a:p>
        </p:txBody>
      </p:sp>
      <p:pic>
        <p:nvPicPr>
          <p:cNvPr id="58" name="Shape 58" descr="rotational-symmetry-image00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4050" y="1652050"/>
            <a:ext cx="2821900" cy="282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400"/>
              <a:t>Does it have rotational symmetry?</a:t>
            </a:r>
          </a:p>
        </p:txBody>
      </p:sp>
      <p:sp>
        <p:nvSpPr>
          <p:cNvPr id="64" name="Shape 64"/>
          <p:cNvSpPr/>
          <p:nvPr/>
        </p:nvSpPr>
        <p:spPr>
          <a:xfrm>
            <a:off x="672975" y="1370000"/>
            <a:ext cx="1694475" cy="857400"/>
          </a:xfrm>
          <a:prstGeom prst="flowChartDecision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4110000" y="1646400"/>
            <a:ext cx="1249799" cy="1225800"/>
          </a:xfrm>
          <a:prstGeom prst="octagon">
            <a:avLst>
              <a:gd name="adj" fmla="val 29289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2283325" y="3376925"/>
            <a:ext cx="1754700" cy="857400"/>
          </a:xfrm>
          <a:prstGeom prst="rtTriangle">
            <a:avLst/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On-screen Show (16:9)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Corsiva</vt:lpstr>
      <vt:lpstr>Ubuntu</vt:lpstr>
      <vt:lpstr>Syncopate</vt:lpstr>
      <vt:lpstr>Arial</vt:lpstr>
      <vt:lpstr>simple-light</vt:lpstr>
      <vt:lpstr>9.6 Identify Symmetry</vt:lpstr>
      <vt:lpstr>g.co.3</vt:lpstr>
      <vt:lpstr>line symmetry</vt:lpstr>
      <vt:lpstr>lines of symmetry</vt:lpstr>
      <vt:lpstr>rotational symmetry</vt:lpstr>
      <vt:lpstr>Does it have rotational symmetry?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9.6 Identify Symmetry</dc:title>
  <dc:creator>Concepcion Vazquez</dc:creator>
  <cp:lastModifiedBy>Concepcion Vazquez</cp:lastModifiedBy>
  <cp:revision>1</cp:revision>
  <dcterms:modified xsi:type="dcterms:W3CDTF">2017-02-20T18:47:35Z</dcterms:modified>
</cp:coreProperties>
</file>