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Corsiva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3065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074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244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640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322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571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092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303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2.3 Apply Deductive Reasoning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g.co.1.1 ; g.co.3.9-11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you construct a logical argument?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deductive reasoning to form</a:t>
            </a:r>
            <a:r>
              <a:rPr lang="en"/>
              <a:t> a logical argument.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Inductive reasoning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uses patterns and specific examples to make a conjecture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deductive reasoning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uses facts, definitions, accepted properties, and the laws of logic to form a logical argument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Law of detachment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If the hypothesis of a conditional statement is true, then the conclusion is also true.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ex)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If 90</a:t>
            </a:r>
            <a:r>
              <a:rPr lang="en" sz="2400" baseline="30000">
                <a:latin typeface="Ubuntu"/>
                <a:ea typeface="Ubuntu"/>
                <a:cs typeface="Ubuntu"/>
                <a:sym typeface="Ubuntu"/>
              </a:rPr>
              <a:t>o 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&lt; m∡R &lt; 180</a:t>
            </a:r>
            <a:r>
              <a:rPr lang="en" sz="2400" baseline="30000">
                <a:latin typeface="Ubuntu"/>
                <a:ea typeface="Ubuntu"/>
                <a:cs typeface="Ubuntu"/>
                <a:sym typeface="Ubuntu"/>
              </a:rPr>
              <a:t>o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, then ∡R is obtuse.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7" name="Shape 57" descr="Obtuse_ang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4125" y="2744624"/>
            <a:ext cx="3374899" cy="19955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6329825" y="4017425"/>
            <a:ext cx="719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155</a:t>
            </a:r>
            <a:r>
              <a:rPr lang="en" sz="1800" baseline="300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o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6211875" y="4282950"/>
            <a:ext cx="3381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R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5940375" y="2970175"/>
            <a:ext cx="2209500" cy="96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∡R is obtuse!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Law of Syllogism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553775" y="11518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*If</a:t>
            </a:r>
            <a:r>
              <a:rPr lang="en">
                <a:solidFill>
                  <a:srgbClr val="FFFFFF"/>
                </a:solidFill>
              </a:rPr>
              <a:t> p</a:t>
            </a:r>
            <a:r>
              <a:rPr lang="en">
                <a:solidFill>
                  <a:srgbClr val="38761D"/>
                </a:solidFill>
              </a:rPr>
              <a:t>, then </a:t>
            </a:r>
            <a:r>
              <a:rPr lang="en">
                <a:solidFill>
                  <a:srgbClr val="D89F39"/>
                </a:solidFill>
              </a:rPr>
              <a:t>q</a:t>
            </a:r>
            <a:r>
              <a:rPr lang="en">
                <a:solidFill>
                  <a:srgbClr val="38761D"/>
                </a:solidFill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*If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>
                <a:solidFill>
                  <a:schemeClr val="accent2"/>
                </a:solidFill>
              </a:rPr>
              <a:t>q</a:t>
            </a:r>
            <a:r>
              <a:rPr lang="en">
                <a:solidFill>
                  <a:srgbClr val="38761D"/>
                </a:solidFill>
              </a:rPr>
              <a:t>, then </a:t>
            </a:r>
            <a:r>
              <a:rPr lang="en">
                <a:solidFill>
                  <a:srgbClr val="000000"/>
                </a:solidFill>
              </a:rPr>
              <a:t>r</a:t>
            </a:r>
            <a:r>
              <a:rPr lang="en">
                <a:solidFill>
                  <a:srgbClr val="38761D"/>
                </a:solidFill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38761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/>
              <a:t>♦If</a:t>
            </a:r>
            <a:r>
              <a:rPr lang="en">
                <a:solidFill>
                  <a:srgbClr val="FFFFFF"/>
                </a:solidFill>
              </a:rPr>
              <a:t> p</a:t>
            </a:r>
            <a:r>
              <a:rPr lang="en">
                <a:solidFill>
                  <a:srgbClr val="38761D"/>
                </a:solidFill>
              </a:rPr>
              <a:t>, then </a:t>
            </a:r>
            <a:r>
              <a:rPr lang="en">
                <a:solidFill>
                  <a:srgbClr val="000000"/>
                </a:solidFill>
              </a:rPr>
              <a:t>r</a:t>
            </a:r>
            <a:r>
              <a:rPr lang="en">
                <a:solidFill>
                  <a:srgbClr val="38761D"/>
                </a:solidFill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38761D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</a:rPr>
              <a:t>If both *statements are true, then  </a:t>
            </a:r>
            <a:r>
              <a:rPr lang="en" sz="2400"/>
              <a:t>♦statement is also true.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692275" y="1200150"/>
            <a:ext cx="3994500" cy="21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 Jenelle gets a job, then she can afford a car.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Jenelle can afford a car, then she will drive to school.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799975" y="3465225"/>
            <a:ext cx="3779099" cy="153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If Jenelle gets a job, then she will drive to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79500" y="185925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inductive reasoning to make a conjecture about the sum of a number and itself.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277700" y="2004275"/>
            <a:ext cx="1883399" cy="164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2 + 2 = 4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3 + 3 = 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4 + 4 = 8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5 + 5 = 10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909600" y="185925"/>
            <a:ext cx="3994500" cy="1641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Then use deductive reasoning to show the conjecture is true.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77700" y="3610100"/>
            <a:ext cx="3682499" cy="91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The sum of a # and itself will result in twice the number.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4902025" y="2004275"/>
            <a:ext cx="2487300" cy="17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n + n = 2n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Ubuntu</vt:lpstr>
      <vt:lpstr>Corsiva</vt:lpstr>
      <vt:lpstr>Arial</vt:lpstr>
      <vt:lpstr>Syncopate</vt:lpstr>
      <vt:lpstr>simple-light</vt:lpstr>
      <vt:lpstr>2.3 Apply Deductive Reasoning</vt:lpstr>
      <vt:lpstr>g.co.1.1 ; g.co.3.9-11</vt:lpstr>
      <vt:lpstr>Inductive reasoning</vt:lpstr>
      <vt:lpstr>deductive reasoning</vt:lpstr>
      <vt:lpstr>Law of detachment</vt:lpstr>
      <vt:lpstr>Law of Syllogism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Apply Deductive Reasoning</dc:title>
  <dc:creator>Concepcion Vazquez</dc:creator>
  <cp:lastModifiedBy>Concepcion Vazquez</cp:lastModifiedBy>
  <cp:revision>1</cp:revision>
  <dcterms:modified xsi:type="dcterms:W3CDTF">2016-09-18T18:49:59Z</dcterms:modified>
</cp:coreProperties>
</file>