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Syncopate" panose="020B0604020202020204" charset="0"/>
      <p:regular r:id="rId13"/>
      <p:bold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49421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126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672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128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985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160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752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2.5 Reason Using Properties from Algebra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</a:rPr>
              <a:t>a-rei.1; g-co.9-11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use the properties in a proof?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algebraic properties in lo</a:t>
            </a:r>
            <a:r>
              <a:rPr lang="en"/>
              <a:t>gical arguments.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4x + 9 = -3x + 2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7x + 9 = 2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     7x  = -7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	    x  = -1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&amp; reason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Reason: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5" name="Shape 45"/>
          <p:cNvCxnSpPr/>
          <p:nvPr/>
        </p:nvCxnSpPr>
        <p:spPr>
          <a:xfrm>
            <a:off x="457200" y="2382675"/>
            <a:ext cx="35552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6" name="Shape 46"/>
          <p:cNvCxnSpPr/>
          <p:nvPr/>
        </p:nvCxnSpPr>
        <p:spPr>
          <a:xfrm>
            <a:off x="457200" y="3418500"/>
            <a:ext cx="35552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7" name="Shape 47"/>
          <p:cNvCxnSpPr/>
          <p:nvPr/>
        </p:nvCxnSpPr>
        <p:spPr>
          <a:xfrm>
            <a:off x="4911875" y="2382675"/>
            <a:ext cx="35552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" name="Shape 48"/>
          <p:cNvCxnSpPr/>
          <p:nvPr/>
        </p:nvCxnSpPr>
        <p:spPr>
          <a:xfrm>
            <a:off x="1771425" y="1671675"/>
            <a:ext cx="0" cy="7110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9" name="Shape 49"/>
          <p:cNvCxnSpPr/>
          <p:nvPr/>
        </p:nvCxnSpPr>
        <p:spPr>
          <a:xfrm>
            <a:off x="1771425" y="2707500"/>
            <a:ext cx="0" cy="7110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0" name="Shape 50"/>
          <p:cNvCxnSpPr/>
          <p:nvPr/>
        </p:nvCxnSpPr>
        <p:spPr>
          <a:xfrm>
            <a:off x="1771425" y="3770150"/>
            <a:ext cx="0" cy="7110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1" name="Shape 51"/>
          <p:cNvCxnSpPr/>
          <p:nvPr/>
        </p:nvCxnSpPr>
        <p:spPr>
          <a:xfrm>
            <a:off x="457200" y="4481150"/>
            <a:ext cx="35552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2" name="Shape 52"/>
          <p:cNvCxnSpPr/>
          <p:nvPr/>
        </p:nvCxnSpPr>
        <p:spPr>
          <a:xfrm>
            <a:off x="4911875" y="4481150"/>
            <a:ext cx="35552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3" name="Shape 53"/>
          <p:cNvCxnSpPr/>
          <p:nvPr/>
        </p:nvCxnSpPr>
        <p:spPr>
          <a:xfrm>
            <a:off x="4911875" y="3418500"/>
            <a:ext cx="35552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54" name="Shape 54"/>
          <p:cNvGrpSpPr/>
          <p:nvPr/>
        </p:nvGrpSpPr>
        <p:grpSpPr>
          <a:xfrm>
            <a:off x="333500" y="1786950"/>
            <a:ext cx="8081899" cy="641225"/>
            <a:chOff x="333500" y="1786950"/>
            <a:chExt cx="8081899" cy="641225"/>
          </a:xfrm>
        </p:grpSpPr>
        <p:sp>
          <p:nvSpPr>
            <p:cNvPr id="55" name="Shape 55"/>
            <p:cNvSpPr txBox="1"/>
            <p:nvPr/>
          </p:nvSpPr>
          <p:spPr>
            <a:xfrm>
              <a:off x="1931825" y="1786950"/>
              <a:ext cx="736499" cy="568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+3x</a:t>
              </a: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333500" y="1787050"/>
              <a:ext cx="736499" cy="568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+3x</a:t>
              </a: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4914100" y="1859375"/>
              <a:ext cx="3501299" cy="568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+ Prop. of =</a:t>
              </a:r>
            </a:p>
          </p:txBody>
        </p:sp>
      </p:grpSp>
      <p:grpSp>
        <p:nvGrpSpPr>
          <p:cNvPr id="58" name="Shape 58"/>
          <p:cNvGrpSpPr/>
          <p:nvPr/>
        </p:nvGrpSpPr>
        <p:grpSpPr>
          <a:xfrm>
            <a:off x="1131975" y="2793175"/>
            <a:ext cx="7333449" cy="641099"/>
            <a:chOff x="1131975" y="2793175"/>
            <a:chExt cx="7333449" cy="641099"/>
          </a:xfrm>
        </p:grpSpPr>
        <p:sp>
          <p:nvSpPr>
            <p:cNvPr id="59" name="Shape 59"/>
            <p:cNvSpPr txBox="1"/>
            <p:nvPr/>
          </p:nvSpPr>
          <p:spPr>
            <a:xfrm>
              <a:off x="1131975" y="2816550"/>
              <a:ext cx="573300" cy="492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-9</a:t>
              </a: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1837575" y="2816550"/>
              <a:ext cx="573300" cy="492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-9</a:t>
              </a: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4910125" y="2793175"/>
              <a:ext cx="3555299" cy="6410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- Prop. of =</a:t>
              </a:r>
            </a:p>
          </p:txBody>
        </p:sp>
      </p:grpSp>
      <p:grpSp>
        <p:nvGrpSpPr>
          <p:cNvPr id="62" name="Shape 62"/>
          <p:cNvGrpSpPr/>
          <p:nvPr/>
        </p:nvGrpSpPr>
        <p:grpSpPr>
          <a:xfrm>
            <a:off x="1131975" y="3799275"/>
            <a:ext cx="7335199" cy="784774"/>
            <a:chOff x="1131975" y="3799275"/>
            <a:chExt cx="7335199" cy="784774"/>
          </a:xfrm>
        </p:grpSpPr>
        <p:sp>
          <p:nvSpPr>
            <p:cNvPr id="63" name="Shape 63"/>
            <p:cNvSpPr txBox="1"/>
            <p:nvPr/>
          </p:nvSpPr>
          <p:spPr>
            <a:xfrm>
              <a:off x="1131975" y="3998750"/>
              <a:ext cx="573300" cy="585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7</a:t>
              </a: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2007025" y="3998750"/>
              <a:ext cx="573300" cy="585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7</a:t>
              </a:r>
            </a:p>
          </p:txBody>
        </p:sp>
        <p:cxnSp>
          <p:nvCxnSpPr>
            <p:cNvPr id="65" name="Shape 65"/>
            <p:cNvCxnSpPr/>
            <p:nvPr/>
          </p:nvCxnSpPr>
          <p:spPr>
            <a:xfrm rot="10800000">
              <a:off x="1131975" y="3925150"/>
              <a:ext cx="485099" cy="0"/>
            </a:xfrm>
            <a:prstGeom prst="straightConnector1">
              <a:avLst/>
            </a:prstGeom>
            <a:noFill/>
            <a:ln w="28575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6" name="Shape 66"/>
            <p:cNvCxnSpPr/>
            <p:nvPr/>
          </p:nvCxnSpPr>
          <p:spPr>
            <a:xfrm rot="10800000">
              <a:off x="1857750" y="3925150"/>
              <a:ext cx="485099" cy="0"/>
            </a:xfrm>
            <a:prstGeom prst="straightConnector1">
              <a:avLst/>
            </a:prstGeom>
            <a:noFill/>
            <a:ln w="28575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67" name="Shape 67"/>
            <p:cNvSpPr txBox="1"/>
            <p:nvPr/>
          </p:nvSpPr>
          <p:spPr>
            <a:xfrm>
              <a:off x="4911875" y="3799275"/>
              <a:ext cx="3555299" cy="71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÷ Prop. of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&amp; Reason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You target heart rate (r)  while you exercise at 70% is determined by the formula r = 0.7(220 - a), where a represents your age. Solve for a.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Solve </a:t>
            </a:r>
            <a:r>
              <a:rPr lang="en"/>
              <a:t>                       </a:t>
            </a:r>
            <a:r>
              <a:rPr lang="en" u="sng"/>
              <a:t>Reason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property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114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If m∡6 = m∡7,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then m∡7 = m∡6.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00" cy="74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m∡W = m∡W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57200" y="3103000"/>
            <a:ext cx="3994500" cy="135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If JK = KL and KL = 12, 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then JK = 12.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446725" y="2149150"/>
            <a:ext cx="3994500" cy="74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symmetric property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57200" y="3906175"/>
            <a:ext cx="3994500" cy="74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transitive property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692275" y="1705375"/>
            <a:ext cx="3994500" cy="74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reflexive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Show AC = BD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Given AB ≅ CD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451700" y="872575"/>
            <a:ext cx="4591799" cy="6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AB = CD						</a:t>
            </a:r>
            <a:r>
              <a:rPr lang="en" sz="2400">
                <a:solidFill>
                  <a:srgbClr val="D67007"/>
                </a:solidFill>
              </a:rPr>
              <a:t>given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93" name="Shape 93" descr="Line_segment_with_endpoint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62525"/>
            <a:ext cx="3736250" cy="15567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451700" y="1262525"/>
            <a:ext cx="4591799" cy="6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AC = AB + BC 	</a:t>
            </a:r>
            <a:r>
              <a:rPr lang="en" sz="2400">
                <a:solidFill>
                  <a:srgbClr val="D67007"/>
                </a:solidFill>
              </a:rPr>
              <a:t>Segment Add. Post.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451700" y="1685025"/>
            <a:ext cx="4591799" cy="6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BD = CD + BC 	</a:t>
            </a:r>
            <a:r>
              <a:rPr lang="en" sz="2400">
                <a:solidFill>
                  <a:srgbClr val="D67007"/>
                </a:solidFill>
              </a:rPr>
              <a:t>Segment Add. Post.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451700" y="2115125"/>
            <a:ext cx="4591799" cy="6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BD = AB + BC 	</a:t>
            </a:r>
            <a:r>
              <a:rPr lang="en" sz="2400">
                <a:solidFill>
                  <a:srgbClr val="D67007"/>
                </a:solidFill>
              </a:rPr>
              <a:t>Transitive Prop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451700" y="2617675"/>
            <a:ext cx="4591799" cy="6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BD = AC 			</a:t>
            </a:r>
            <a:r>
              <a:rPr lang="en" sz="2400">
                <a:solidFill>
                  <a:srgbClr val="D67007"/>
                </a:solidFill>
              </a:rPr>
              <a:t>Symmetric Prop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(16:9)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Corsiva</vt:lpstr>
      <vt:lpstr>Syncopate</vt:lpstr>
      <vt:lpstr>Arial</vt:lpstr>
      <vt:lpstr>Ubuntu</vt:lpstr>
      <vt:lpstr>simple-light</vt:lpstr>
      <vt:lpstr>2.5 Reason Using Properties from Algebra</vt:lpstr>
      <vt:lpstr>a-rei.1; g-co.9-11</vt:lpstr>
      <vt:lpstr>Solve &amp; reason</vt:lpstr>
      <vt:lpstr>Solve &amp; Reason</vt:lpstr>
      <vt:lpstr>Name the property</vt:lpstr>
      <vt:lpstr>Show AC = BD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Reason Using Properties from Algebra</dc:title>
  <dc:creator>Concepcion Vazquez</dc:creator>
  <cp:lastModifiedBy>Concepcion Vazquez</cp:lastModifiedBy>
  <cp:revision>1</cp:revision>
  <dcterms:modified xsi:type="dcterms:W3CDTF">2016-09-18T18:51:27Z</dcterms:modified>
</cp:coreProperties>
</file>