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Syncopate" panose="020B0604020202020204" charset="0"/>
      <p:regular r:id="rId9"/>
      <p:bold r:id="rId10"/>
    </p:embeddedFont>
    <p:embeddedFont>
      <p:font typeface="Corsiva" panose="020B0604020202020204" charset="0"/>
      <p:regular r:id="rId11"/>
      <p:bold r:id="rId12"/>
      <p:italic r:id="rId13"/>
      <p:boldItalic r:id="rId14"/>
    </p:embeddedFont>
    <p:embeddedFont>
      <p:font typeface="Ubuntu" panose="020B060402020202020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72763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3896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71080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26478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655983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739071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07460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Syncopate"/>
              <a:buNone/>
              <a:defRPr sz="3600" b="1">
                <a:solidFill>
                  <a:schemeClr val="lt1"/>
                </a:solidFill>
                <a:latin typeface="Syncopate"/>
                <a:ea typeface="Syncopate"/>
                <a:cs typeface="Syncopate"/>
                <a:sym typeface="Syncopate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38761D"/>
              </a:buClr>
              <a:buSzPct val="100000"/>
              <a:buFont typeface="Corsiva"/>
              <a:defRPr sz="30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1pPr>
            <a:lvl2pPr lvl="1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lvl="2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lvl="3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lvl="4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lvl="5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lvl="6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lvl="7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lvl="8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endParaRPr/>
          </a:p>
        </p:txBody>
      </p:sp>
      <p:pic>
        <p:nvPicPr>
          <p:cNvPr id="8" name="Shape 8" descr="Miami Logo.gif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  <a:solidFill>
            <a:srgbClr val="CCCCCC"/>
          </a:solidFill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2.7 Prove ∡ Pair Relationships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Mr</a:t>
            </a: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s. </a:t>
            </a:r>
            <a:r>
              <a:rPr lang="en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vazquez</a:t>
            </a:r>
            <a:endParaRPr lang="en" dirty="0">
              <a:solidFill>
                <a:srgbClr val="FFFFFF"/>
              </a:solidFill>
              <a:latin typeface="Syncopate"/>
              <a:ea typeface="Syncopate"/>
              <a:cs typeface="Syncopate"/>
              <a:sym typeface="Syncopate"/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Geometry</a:t>
            </a:r>
          </a:p>
        </p:txBody>
      </p:sp>
      <p:pic>
        <p:nvPicPr>
          <p:cNvPr id="30" name="Shape 30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g-co.3.9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Essential Question: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will I prove special ∡s are ≅?</a:t>
            </a:r>
          </a:p>
          <a:p>
            <a:pPr lvl="0" rtl="0">
              <a:spcBef>
                <a:spcPts val="0"/>
              </a:spcBef>
              <a:buNone/>
            </a:pPr>
            <a:r>
              <a:rPr lang="en" b="1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Objective: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Students will be able to use properties </a:t>
            </a:r>
            <a:r>
              <a:rPr lang="en"/>
              <a:t>of special pairs of ∡s.</a:t>
            </a:r>
          </a:p>
        </p:txBody>
      </p:sp>
      <p:pic>
        <p:nvPicPr>
          <p:cNvPr id="37" name="Shape 37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Theorems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rPr>
              <a:t>2.3 :</a:t>
            </a:r>
            <a:r>
              <a:rPr lang="en" sz="2400">
                <a:latin typeface="Ubuntu"/>
                <a:ea typeface="Ubuntu"/>
                <a:cs typeface="Ubuntu"/>
                <a:sym typeface="Ubuntu"/>
              </a:rPr>
              <a:t> All ∟s are ≅.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latin typeface="Ubuntu"/>
              <a:ea typeface="Ubuntu"/>
              <a:cs typeface="Ubuntu"/>
              <a:sym typeface="Ubuntu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rPr>
              <a:t>2.4 :</a:t>
            </a:r>
            <a:r>
              <a:rPr lang="en" sz="2400">
                <a:latin typeface="Ubuntu"/>
                <a:ea typeface="Ubuntu"/>
                <a:cs typeface="Ubuntu"/>
                <a:sym typeface="Ubuntu"/>
              </a:rPr>
              <a:t> If two ∡s are supplementary to the same ∡ </a:t>
            </a:r>
            <a:br>
              <a:rPr lang="en" sz="2400">
                <a:latin typeface="Ubuntu"/>
                <a:ea typeface="Ubuntu"/>
                <a:cs typeface="Ubuntu"/>
                <a:sym typeface="Ubuntu"/>
              </a:rPr>
            </a:br>
            <a:r>
              <a:rPr lang="en" sz="2400">
                <a:latin typeface="Ubuntu"/>
                <a:ea typeface="Ubuntu"/>
                <a:cs typeface="Ubuntu"/>
                <a:sym typeface="Ubuntu"/>
              </a:rPr>
              <a:t>		(or to ≅ ∡s), then they are ≅.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latin typeface="Ubuntu"/>
              <a:ea typeface="Ubuntu"/>
              <a:cs typeface="Ubuntu"/>
              <a:sym typeface="Ubuntu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rPr>
              <a:t>2.5 :</a:t>
            </a:r>
            <a:r>
              <a:rPr lang="en" sz="2400">
                <a:latin typeface="Ubuntu"/>
                <a:ea typeface="Ubuntu"/>
                <a:cs typeface="Ubuntu"/>
                <a:sym typeface="Ubuntu"/>
              </a:rPr>
              <a:t> If two ∡s are complementary to the same ∡ </a:t>
            </a:r>
            <a:br>
              <a:rPr lang="en" sz="2400">
                <a:latin typeface="Ubuntu"/>
                <a:ea typeface="Ubuntu"/>
                <a:cs typeface="Ubuntu"/>
                <a:sym typeface="Ubuntu"/>
              </a:rPr>
            </a:br>
            <a:r>
              <a:rPr lang="en" sz="2400">
                <a:latin typeface="Ubuntu"/>
                <a:ea typeface="Ubuntu"/>
                <a:cs typeface="Ubuntu"/>
                <a:sym typeface="Ubuntu"/>
              </a:rPr>
              <a:t>		(or to ≅ ∡s), then they are ≅.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theorem 2.4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latin typeface="Ubuntu"/>
                <a:ea typeface="Ubuntu"/>
                <a:cs typeface="Ubuntu"/>
                <a:sym typeface="Ubuntu"/>
              </a:rPr>
              <a:t>If ∡R and ∡P are supplementary, and ∡Q and ∡P are supplementary, then ∡R≅∡Q.</a:t>
            </a:r>
          </a:p>
        </p:txBody>
      </p:sp>
      <p:pic>
        <p:nvPicPr>
          <p:cNvPr id="50" name="Shape 50" descr="congruent-supplements-theorem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42875" y="1200154"/>
            <a:ext cx="3443925" cy="24689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theorem 2.5</a:t>
            </a:r>
          </a:p>
        </p:txBody>
      </p:sp>
      <p:pic>
        <p:nvPicPr>
          <p:cNvPr id="56" name="Shape 56" descr="_5db751ae_1330d5e5031__8000_00000065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4049" y="1063372"/>
            <a:ext cx="7495900" cy="3324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70890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3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rPr>
              <a:t>Postulate 12 </a:t>
            </a:r>
            <a:br>
              <a:rPr lang="en" sz="23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rPr>
            </a:br>
            <a:r>
              <a:rPr lang="en" sz="23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rPr>
              <a:t>(Linear Pair Postulate)</a:t>
            </a:r>
          </a:p>
          <a:p>
            <a:pPr lvl="0" rtl="0">
              <a:spcBef>
                <a:spcPts val="0"/>
              </a:spcBef>
              <a:buNone/>
            </a:pPr>
            <a:endParaRPr sz="1000">
              <a:solidFill>
                <a:srgbClr val="38761D"/>
              </a:solidFill>
              <a:latin typeface="Ubuntu"/>
              <a:ea typeface="Ubuntu"/>
              <a:cs typeface="Ubuntu"/>
              <a:sym typeface="Ubuntu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23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rPr>
              <a:t>If two ∡s form a linear pair, then they are supplementary.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4692273" y="70890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3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rPr>
              <a:t>Theorem 2.6 (Vertical ∡s ≅)</a:t>
            </a:r>
          </a:p>
          <a:p>
            <a:pPr lvl="0" rtl="0">
              <a:spcBef>
                <a:spcPts val="0"/>
              </a:spcBef>
              <a:buNone/>
            </a:pPr>
            <a:endParaRPr sz="2300">
              <a:solidFill>
                <a:srgbClr val="B45F06"/>
              </a:solidFill>
              <a:latin typeface="Ubuntu"/>
              <a:ea typeface="Ubuntu"/>
              <a:cs typeface="Ubuntu"/>
              <a:sym typeface="Ubuntu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3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rPr>
              <a:t>Vertical ∡s are ≅.</a:t>
            </a:r>
          </a:p>
          <a:p>
            <a:pPr lvl="0" rtl="0">
              <a:spcBef>
                <a:spcPts val="0"/>
              </a:spcBef>
              <a:buNone/>
            </a:pPr>
            <a:endParaRPr sz="2300">
              <a:solidFill>
                <a:srgbClr val="B45F06"/>
              </a:solidFill>
              <a:latin typeface="Ubuntu"/>
              <a:ea typeface="Ubuntu"/>
              <a:cs typeface="Ubuntu"/>
              <a:sym typeface="Ubuntu"/>
            </a:endParaRPr>
          </a:p>
          <a:p>
            <a:pPr lvl="0">
              <a:spcBef>
                <a:spcPts val="0"/>
              </a:spcBef>
              <a:buNone/>
            </a:pPr>
            <a:endParaRPr sz="2300">
              <a:solidFill>
                <a:srgbClr val="B45F06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pic>
        <p:nvPicPr>
          <p:cNvPr id="63" name="Shape 63" descr="4550539_orig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7700" y="3090625"/>
            <a:ext cx="3633499" cy="1453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Shape 64" descr="vertical-angles-fig1.gif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65100" y="2289000"/>
            <a:ext cx="2448850" cy="2448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Office PowerPoint</Application>
  <PresentationFormat>On-screen Show (16:9)</PresentationFormat>
  <Paragraphs>23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Syncopate</vt:lpstr>
      <vt:lpstr>Arial</vt:lpstr>
      <vt:lpstr>Corsiva</vt:lpstr>
      <vt:lpstr>Ubuntu</vt:lpstr>
      <vt:lpstr>simple-light</vt:lpstr>
      <vt:lpstr>2.7 Prove ∡ Pair Relationships</vt:lpstr>
      <vt:lpstr>g-co.3.9</vt:lpstr>
      <vt:lpstr>Theorems</vt:lpstr>
      <vt:lpstr>theorem 2.4</vt:lpstr>
      <vt:lpstr>theorem 2.5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2.7 Prove ∡ Pair Relationships</dc:title>
  <dc:creator>Concepcion Vazquez</dc:creator>
  <cp:lastModifiedBy>Concepcion Vazquez</cp:lastModifiedBy>
  <cp:revision>1</cp:revision>
  <dcterms:modified xsi:type="dcterms:W3CDTF">2016-09-18T18:53:52Z</dcterms:modified>
</cp:coreProperties>
</file>